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BE38738-307D-E164-37EB-7CFD6A69978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a:extLst>
              <a:ext uri="{FF2B5EF4-FFF2-40B4-BE49-F238E27FC236}">
                <a16:creationId xmlns:a16="http://schemas.microsoft.com/office/drawing/2014/main" id="{A4C825A9-A180-AD0F-011A-A6BE059A4BF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a:extLst>
              <a:ext uri="{FF2B5EF4-FFF2-40B4-BE49-F238E27FC236}">
                <a16:creationId xmlns:a16="http://schemas.microsoft.com/office/drawing/2014/main" id="{8DD483C0-A14A-F4D7-DEA3-8979FBCA33E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ED76D2C2-9A21-45E5-C7D7-7329B181B7A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0839A573-8869-7C74-7A67-FA1690FEB5F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7" name="Rectangle 7">
            <a:extLst>
              <a:ext uri="{FF2B5EF4-FFF2-40B4-BE49-F238E27FC236}">
                <a16:creationId xmlns:a16="http://schemas.microsoft.com/office/drawing/2014/main" id="{76A3F6AE-1201-515D-E72C-4847E6C6E5D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90550FF-D283-4F11-88AA-1F7ECE5667D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7E158F-6F4F-C3A9-DD9F-98050159D3C2}"/>
              </a:ext>
            </a:extLst>
          </p:cNvPr>
          <p:cNvSpPr>
            <a:spLocks noGrp="1" noChangeArrowheads="1"/>
          </p:cNvSpPr>
          <p:nvPr>
            <p:ph type="sldNum" sz="quarter" idx="5"/>
          </p:nvPr>
        </p:nvSpPr>
        <p:spPr>
          <a:ln/>
        </p:spPr>
        <p:txBody>
          <a:bodyPr/>
          <a:lstStyle/>
          <a:p>
            <a:fld id="{E4888EFD-605B-4932-B21D-9648F121CB1A}" type="slidenum">
              <a:rPr lang="en-US" altLang="en-US"/>
              <a:pPr/>
              <a:t>1</a:t>
            </a:fld>
            <a:endParaRPr lang="en-US" altLang="en-US"/>
          </a:p>
        </p:txBody>
      </p:sp>
      <p:sp>
        <p:nvSpPr>
          <p:cNvPr id="23554" name="Rectangle 2">
            <a:extLst>
              <a:ext uri="{FF2B5EF4-FFF2-40B4-BE49-F238E27FC236}">
                <a16:creationId xmlns:a16="http://schemas.microsoft.com/office/drawing/2014/main" id="{E3F6DFBC-06C0-CE63-CABF-F8ACEF4D616F}"/>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898E3544-5893-973E-E41D-D6C72DD98E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B927112-8260-3EDC-6F90-A6782F58344F}"/>
              </a:ext>
            </a:extLst>
          </p:cNvPr>
          <p:cNvSpPr>
            <a:spLocks noGrp="1" noChangeArrowheads="1"/>
          </p:cNvSpPr>
          <p:nvPr>
            <p:ph type="sldNum" sz="quarter" idx="5"/>
          </p:nvPr>
        </p:nvSpPr>
        <p:spPr>
          <a:ln/>
        </p:spPr>
        <p:txBody>
          <a:bodyPr/>
          <a:lstStyle/>
          <a:p>
            <a:fld id="{0D538403-0943-46EC-9EBA-C35B61818233}" type="slidenum">
              <a:rPr lang="en-US" altLang="en-US"/>
              <a:pPr/>
              <a:t>10</a:t>
            </a:fld>
            <a:endParaRPr lang="en-US" altLang="en-US"/>
          </a:p>
        </p:txBody>
      </p:sp>
      <p:sp>
        <p:nvSpPr>
          <p:cNvPr id="31746" name="Rectangle 2">
            <a:extLst>
              <a:ext uri="{FF2B5EF4-FFF2-40B4-BE49-F238E27FC236}">
                <a16:creationId xmlns:a16="http://schemas.microsoft.com/office/drawing/2014/main" id="{0E4E921C-AAB7-CD87-46A8-599EE839D19D}"/>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68861B71-628D-A123-8F47-7BD43B24A5C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6B3027-7E08-F6F2-0CBA-699471F79A30}"/>
              </a:ext>
            </a:extLst>
          </p:cNvPr>
          <p:cNvSpPr>
            <a:spLocks noGrp="1" noChangeArrowheads="1"/>
          </p:cNvSpPr>
          <p:nvPr>
            <p:ph type="sldNum" sz="quarter" idx="5"/>
          </p:nvPr>
        </p:nvSpPr>
        <p:spPr>
          <a:ln/>
        </p:spPr>
        <p:txBody>
          <a:bodyPr/>
          <a:lstStyle/>
          <a:p>
            <a:fld id="{CF3CE60D-9477-43C0-9028-CED38976FD02}" type="slidenum">
              <a:rPr lang="en-US" altLang="en-US"/>
              <a:pPr/>
              <a:t>11</a:t>
            </a:fld>
            <a:endParaRPr lang="en-US" altLang="en-US"/>
          </a:p>
        </p:txBody>
      </p:sp>
      <p:sp>
        <p:nvSpPr>
          <p:cNvPr id="32770" name="Rectangle 2">
            <a:extLst>
              <a:ext uri="{FF2B5EF4-FFF2-40B4-BE49-F238E27FC236}">
                <a16:creationId xmlns:a16="http://schemas.microsoft.com/office/drawing/2014/main" id="{02FA0DE3-5C0E-D504-796B-636FFC4A3210}"/>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79685B5F-7DF8-09C9-2F05-B31E28CA5A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05B9C6-F308-7DE9-68C3-59892F622DA6}"/>
              </a:ext>
            </a:extLst>
          </p:cNvPr>
          <p:cNvSpPr>
            <a:spLocks noGrp="1" noChangeArrowheads="1"/>
          </p:cNvSpPr>
          <p:nvPr>
            <p:ph type="sldNum" sz="quarter" idx="5"/>
          </p:nvPr>
        </p:nvSpPr>
        <p:spPr>
          <a:ln/>
        </p:spPr>
        <p:txBody>
          <a:bodyPr/>
          <a:lstStyle/>
          <a:p>
            <a:fld id="{DD4B9C4E-8D4D-4916-8E34-D24ABF9436BB}" type="slidenum">
              <a:rPr lang="en-US" altLang="en-US"/>
              <a:pPr/>
              <a:t>12</a:t>
            </a:fld>
            <a:endParaRPr lang="en-US" altLang="en-US"/>
          </a:p>
        </p:txBody>
      </p:sp>
      <p:sp>
        <p:nvSpPr>
          <p:cNvPr id="33794" name="Rectangle 2">
            <a:extLst>
              <a:ext uri="{FF2B5EF4-FFF2-40B4-BE49-F238E27FC236}">
                <a16:creationId xmlns:a16="http://schemas.microsoft.com/office/drawing/2014/main" id="{18544C1E-FABA-8F1D-EE78-D37082BE409C}"/>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39A4A256-C1B4-493F-F991-73068DD858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EBA4F0-6E43-4AE6-F88E-34B5572AB5A2}"/>
              </a:ext>
            </a:extLst>
          </p:cNvPr>
          <p:cNvSpPr>
            <a:spLocks noGrp="1" noChangeArrowheads="1"/>
          </p:cNvSpPr>
          <p:nvPr>
            <p:ph type="sldNum" sz="quarter" idx="5"/>
          </p:nvPr>
        </p:nvSpPr>
        <p:spPr>
          <a:ln/>
        </p:spPr>
        <p:txBody>
          <a:bodyPr/>
          <a:lstStyle/>
          <a:p>
            <a:fld id="{EEE3A193-374E-4F65-9A14-8CF17330576D}" type="slidenum">
              <a:rPr lang="en-US" altLang="en-US"/>
              <a:pPr/>
              <a:t>13</a:t>
            </a:fld>
            <a:endParaRPr lang="en-US" altLang="en-US"/>
          </a:p>
        </p:txBody>
      </p:sp>
      <p:sp>
        <p:nvSpPr>
          <p:cNvPr id="34818" name="Rectangle 2">
            <a:extLst>
              <a:ext uri="{FF2B5EF4-FFF2-40B4-BE49-F238E27FC236}">
                <a16:creationId xmlns:a16="http://schemas.microsoft.com/office/drawing/2014/main" id="{1038C9EE-DEBF-4DE5-DB0F-912CAECDD094}"/>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0E750D5F-F6AF-FE56-B337-59E93771C2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FAF4F7-27F1-10BF-EE1E-2262DF6316F7}"/>
              </a:ext>
            </a:extLst>
          </p:cNvPr>
          <p:cNvSpPr>
            <a:spLocks noGrp="1" noChangeArrowheads="1"/>
          </p:cNvSpPr>
          <p:nvPr>
            <p:ph type="sldNum" sz="quarter" idx="5"/>
          </p:nvPr>
        </p:nvSpPr>
        <p:spPr>
          <a:ln/>
        </p:spPr>
        <p:txBody>
          <a:bodyPr/>
          <a:lstStyle/>
          <a:p>
            <a:fld id="{6583B9A8-B34E-4788-8802-022FE199E1D9}" type="slidenum">
              <a:rPr lang="en-US" altLang="en-US"/>
              <a:pPr/>
              <a:t>14</a:t>
            </a:fld>
            <a:endParaRPr lang="en-US" altLang="en-US"/>
          </a:p>
        </p:txBody>
      </p:sp>
      <p:sp>
        <p:nvSpPr>
          <p:cNvPr id="35842" name="Rectangle 2">
            <a:extLst>
              <a:ext uri="{FF2B5EF4-FFF2-40B4-BE49-F238E27FC236}">
                <a16:creationId xmlns:a16="http://schemas.microsoft.com/office/drawing/2014/main" id="{811C91AD-FCAC-10D8-B907-AF4881F47E4F}"/>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F4A9D07C-1D3F-0C5C-357F-10C38CEF4C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614C0C-31AD-5C01-F16C-955B142D6F72}"/>
              </a:ext>
            </a:extLst>
          </p:cNvPr>
          <p:cNvSpPr>
            <a:spLocks noGrp="1" noChangeArrowheads="1"/>
          </p:cNvSpPr>
          <p:nvPr>
            <p:ph type="sldNum" sz="quarter" idx="5"/>
          </p:nvPr>
        </p:nvSpPr>
        <p:spPr>
          <a:ln/>
        </p:spPr>
        <p:txBody>
          <a:bodyPr/>
          <a:lstStyle/>
          <a:p>
            <a:fld id="{4EBF2722-1D09-4298-840A-AE5790D1B61F}" type="slidenum">
              <a:rPr lang="en-US" altLang="en-US"/>
              <a:pPr/>
              <a:t>15</a:t>
            </a:fld>
            <a:endParaRPr lang="en-US" altLang="en-US"/>
          </a:p>
        </p:txBody>
      </p:sp>
      <p:sp>
        <p:nvSpPr>
          <p:cNvPr id="36866" name="Rectangle 2">
            <a:extLst>
              <a:ext uri="{FF2B5EF4-FFF2-40B4-BE49-F238E27FC236}">
                <a16:creationId xmlns:a16="http://schemas.microsoft.com/office/drawing/2014/main" id="{22E254EA-212E-177C-C7C4-459D93053AC3}"/>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582CB9EC-86C4-365A-1353-88E5DB32C69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E998ED-A6AA-5611-6356-B696BC58A301}"/>
              </a:ext>
            </a:extLst>
          </p:cNvPr>
          <p:cNvSpPr>
            <a:spLocks noGrp="1" noChangeArrowheads="1"/>
          </p:cNvSpPr>
          <p:nvPr>
            <p:ph type="sldNum" sz="quarter" idx="5"/>
          </p:nvPr>
        </p:nvSpPr>
        <p:spPr>
          <a:ln/>
        </p:spPr>
        <p:txBody>
          <a:bodyPr/>
          <a:lstStyle/>
          <a:p>
            <a:fld id="{B9A15461-8D27-4E12-8D2A-1528B20C5C88}" type="slidenum">
              <a:rPr lang="en-US" altLang="en-US"/>
              <a:pPr/>
              <a:t>16</a:t>
            </a:fld>
            <a:endParaRPr lang="en-US" altLang="en-US"/>
          </a:p>
        </p:txBody>
      </p:sp>
      <p:sp>
        <p:nvSpPr>
          <p:cNvPr id="37890" name="Rectangle 2">
            <a:extLst>
              <a:ext uri="{FF2B5EF4-FFF2-40B4-BE49-F238E27FC236}">
                <a16:creationId xmlns:a16="http://schemas.microsoft.com/office/drawing/2014/main" id="{06ABBBBE-FB05-86F8-BEA7-473DA0D97FCB}"/>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C2226587-B13A-9FB7-276A-AC109CF133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2BB867-AE38-3DDF-63CA-F0B5F255A031}"/>
              </a:ext>
            </a:extLst>
          </p:cNvPr>
          <p:cNvSpPr>
            <a:spLocks noGrp="1" noChangeArrowheads="1"/>
          </p:cNvSpPr>
          <p:nvPr>
            <p:ph type="sldNum" sz="quarter" idx="5"/>
          </p:nvPr>
        </p:nvSpPr>
        <p:spPr>
          <a:ln/>
        </p:spPr>
        <p:txBody>
          <a:bodyPr/>
          <a:lstStyle/>
          <a:p>
            <a:fld id="{270D79B1-3648-4562-B27D-236353C0C651}" type="slidenum">
              <a:rPr lang="en-US" altLang="en-US"/>
              <a:pPr/>
              <a:t>17</a:t>
            </a:fld>
            <a:endParaRPr lang="en-US" altLang="en-US"/>
          </a:p>
        </p:txBody>
      </p:sp>
      <p:sp>
        <p:nvSpPr>
          <p:cNvPr id="38914" name="Rectangle 2">
            <a:extLst>
              <a:ext uri="{FF2B5EF4-FFF2-40B4-BE49-F238E27FC236}">
                <a16:creationId xmlns:a16="http://schemas.microsoft.com/office/drawing/2014/main" id="{83C4FF0A-881F-A23B-6263-8C0A42F15BF4}"/>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8F5C6A6F-8D34-0ED0-8BEA-DEEB625F7C2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42BED7-E5FF-C800-C92A-D01C0E364C8E}"/>
              </a:ext>
            </a:extLst>
          </p:cNvPr>
          <p:cNvSpPr>
            <a:spLocks noGrp="1" noChangeArrowheads="1"/>
          </p:cNvSpPr>
          <p:nvPr>
            <p:ph type="sldNum" sz="quarter" idx="5"/>
          </p:nvPr>
        </p:nvSpPr>
        <p:spPr>
          <a:ln/>
        </p:spPr>
        <p:txBody>
          <a:bodyPr/>
          <a:lstStyle/>
          <a:p>
            <a:fld id="{27311EA4-4B49-4633-8828-58481402FDB8}" type="slidenum">
              <a:rPr lang="en-US" altLang="en-US"/>
              <a:pPr/>
              <a:t>18</a:t>
            </a:fld>
            <a:endParaRPr lang="en-US" altLang="en-US"/>
          </a:p>
        </p:txBody>
      </p:sp>
      <p:sp>
        <p:nvSpPr>
          <p:cNvPr id="39938" name="Rectangle 2">
            <a:extLst>
              <a:ext uri="{FF2B5EF4-FFF2-40B4-BE49-F238E27FC236}">
                <a16:creationId xmlns:a16="http://schemas.microsoft.com/office/drawing/2014/main" id="{A20868C6-BE92-B4FA-9210-8C089ABA755B}"/>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3CC85F00-07E4-EBD9-4D5A-DD08EF9A382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B074DC-BFCC-8687-D5EE-8F6EBDE78600}"/>
              </a:ext>
            </a:extLst>
          </p:cNvPr>
          <p:cNvSpPr>
            <a:spLocks noGrp="1" noChangeArrowheads="1"/>
          </p:cNvSpPr>
          <p:nvPr>
            <p:ph type="sldNum" sz="quarter" idx="5"/>
          </p:nvPr>
        </p:nvSpPr>
        <p:spPr>
          <a:ln/>
        </p:spPr>
        <p:txBody>
          <a:bodyPr/>
          <a:lstStyle/>
          <a:p>
            <a:fld id="{FB336861-1B75-4EE9-BC64-6247CC5F8CBA}" type="slidenum">
              <a:rPr lang="en-US" altLang="en-US"/>
              <a:pPr/>
              <a:t>19</a:t>
            </a:fld>
            <a:endParaRPr lang="en-US" altLang="en-US"/>
          </a:p>
        </p:txBody>
      </p:sp>
      <p:sp>
        <p:nvSpPr>
          <p:cNvPr id="40962" name="Rectangle 2">
            <a:extLst>
              <a:ext uri="{FF2B5EF4-FFF2-40B4-BE49-F238E27FC236}">
                <a16:creationId xmlns:a16="http://schemas.microsoft.com/office/drawing/2014/main" id="{7F020531-195C-E713-B476-32BAB70BFF73}"/>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C1169AED-DE34-BC70-DC3C-F38127E0085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2A3668-D6B9-9BB3-FA78-86480AD3C732}"/>
              </a:ext>
            </a:extLst>
          </p:cNvPr>
          <p:cNvSpPr>
            <a:spLocks noGrp="1" noChangeArrowheads="1"/>
          </p:cNvSpPr>
          <p:nvPr>
            <p:ph type="sldNum" sz="quarter" idx="5"/>
          </p:nvPr>
        </p:nvSpPr>
        <p:spPr>
          <a:ln/>
        </p:spPr>
        <p:txBody>
          <a:bodyPr/>
          <a:lstStyle/>
          <a:p>
            <a:fld id="{5485A241-D2B7-4AA4-8F06-17E17A50FDCE}" type="slidenum">
              <a:rPr lang="en-US" altLang="en-US"/>
              <a:pPr/>
              <a:t>2</a:t>
            </a:fld>
            <a:endParaRPr lang="en-US" altLang="en-US"/>
          </a:p>
        </p:txBody>
      </p:sp>
      <p:sp>
        <p:nvSpPr>
          <p:cNvPr id="24578" name="Rectangle 2">
            <a:extLst>
              <a:ext uri="{FF2B5EF4-FFF2-40B4-BE49-F238E27FC236}">
                <a16:creationId xmlns:a16="http://schemas.microsoft.com/office/drawing/2014/main" id="{E0850ECE-14E9-4A4F-D276-1E0E300880B3}"/>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1B34D978-E82B-A2AA-8C3F-6489C4B64D0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F67E3F-C437-8C40-829D-1644595577CF}"/>
              </a:ext>
            </a:extLst>
          </p:cNvPr>
          <p:cNvSpPr>
            <a:spLocks noGrp="1" noChangeArrowheads="1"/>
          </p:cNvSpPr>
          <p:nvPr>
            <p:ph type="sldNum" sz="quarter" idx="5"/>
          </p:nvPr>
        </p:nvSpPr>
        <p:spPr>
          <a:ln/>
        </p:spPr>
        <p:txBody>
          <a:bodyPr/>
          <a:lstStyle/>
          <a:p>
            <a:fld id="{8A0D4DCD-8BA2-4ECB-BC5C-925626AC4DBA}" type="slidenum">
              <a:rPr lang="en-US" altLang="en-US"/>
              <a:pPr/>
              <a:t>20</a:t>
            </a:fld>
            <a:endParaRPr lang="en-US" altLang="en-US"/>
          </a:p>
        </p:txBody>
      </p:sp>
      <p:sp>
        <p:nvSpPr>
          <p:cNvPr id="43010" name="Rectangle 2">
            <a:extLst>
              <a:ext uri="{FF2B5EF4-FFF2-40B4-BE49-F238E27FC236}">
                <a16:creationId xmlns:a16="http://schemas.microsoft.com/office/drawing/2014/main" id="{DE6C8F3A-92E6-34C1-F26C-CED66B7F8656}"/>
              </a:ext>
            </a:extLst>
          </p:cNvPr>
          <p:cNvSpPr>
            <a:spLocks noRot="1" noChangeArrowheads="1" noTextEdit="1"/>
          </p:cNvSpPr>
          <p:nvPr>
            <p:ph type="sldImg"/>
          </p:nvPr>
        </p:nvSpPr>
        <p:spPr>
          <a:xfrm>
            <a:off x="1144588" y="685800"/>
            <a:ext cx="4572000" cy="3429000"/>
          </a:xfrm>
          <a:ln/>
        </p:spPr>
      </p:sp>
      <p:sp>
        <p:nvSpPr>
          <p:cNvPr id="43011" name="Rectangle 3">
            <a:extLst>
              <a:ext uri="{FF2B5EF4-FFF2-40B4-BE49-F238E27FC236}">
                <a16:creationId xmlns:a16="http://schemas.microsoft.com/office/drawing/2014/main" id="{32A633B3-4A1A-C575-A294-BA818DC46837}"/>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BB88D3-7596-227E-5064-83B5DE029DC0}"/>
              </a:ext>
            </a:extLst>
          </p:cNvPr>
          <p:cNvSpPr>
            <a:spLocks noGrp="1" noChangeArrowheads="1"/>
          </p:cNvSpPr>
          <p:nvPr>
            <p:ph type="sldNum" sz="quarter" idx="5"/>
          </p:nvPr>
        </p:nvSpPr>
        <p:spPr>
          <a:ln/>
        </p:spPr>
        <p:txBody>
          <a:bodyPr/>
          <a:lstStyle/>
          <a:p>
            <a:fld id="{1D2E23BB-8C95-4B6E-B94A-B8BDD263C287}" type="slidenum">
              <a:rPr lang="en-US" altLang="en-US"/>
              <a:pPr/>
              <a:t>3</a:t>
            </a:fld>
            <a:endParaRPr lang="en-US" altLang="en-US"/>
          </a:p>
        </p:txBody>
      </p:sp>
      <p:sp>
        <p:nvSpPr>
          <p:cNvPr id="6146" name="Rectangle 2">
            <a:extLst>
              <a:ext uri="{FF2B5EF4-FFF2-40B4-BE49-F238E27FC236}">
                <a16:creationId xmlns:a16="http://schemas.microsoft.com/office/drawing/2014/main" id="{EDDBC5D1-5622-2E0C-4FA6-BAB8B6AB1B7A}"/>
              </a:ext>
            </a:extLst>
          </p:cNvPr>
          <p:cNvSpPr>
            <a:spLocks noRot="1" noChangeArrowheads="1" noTextEdit="1"/>
          </p:cNvSpPr>
          <p:nvPr>
            <p:ph type="sldImg"/>
          </p:nvPr>
        </p:nvSpPr>
        <p:spPr>
          <a:ln/>
        </p:spPr>
      </p:sp>
      <p:sp>
        <p:nvSpPr>
          <p:cNvPr id="6147" name="Rectangle 3">
            <a:extLst>
              <a:ext uri="{FF2B5EF4-FFF2-40B4-BE49-F238E27FC236}">
                <a16:creationId xmlns:a16="http://schemas.microsoft.com/office/drawing/2014/main" id="{A8F4E92C-E513-773A-44A8-F52EE9F44BED}"/>
              </a:ext>
            </a:extLst>
          </p:cNvPr>
          <p:cNvSpPr>
            <a:spLocks noGrp="1" noChangeArrowheads="1"/>
          </p:cNvSpPr>
          <p:nvPr>
            <p:ph type="body" idx="1"/>
          </p:nvPr>
        </p:nvSpPr>
        <p:spPr/>
        <p:txBody>
          <a:bodyPr/>
          <a:lstStyle/>
          <a:p>
            <a:r>
              <a:rPr lang="en-US" altLang="en-US"/>
              <a:t>Cinda, this was supposed to be on the previous slide, but it didn’t fit.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46ABF2-6F28-D8F2-9DF8-ACB505B544C4}"/>
              </a:ext>
            </a:extLst>
          </p:cNvPr>
          <p:cNvSpPr>
            <a:spLocks noGrp="1" noChangeArrowheads="1"/>
          </p:cNvSpPr>
          <p:nvPr>
            <p:ph type="sldNum" sz="quarter" idx="5"/>
          </p:nvPr>
        </p:nvSpPr>
        <p:spPr>
          <a:ln/>
        </p:spPr>
        <p:txBody>
          <a:bodyPr/>
          <a:lstStyle/>
          <a:p>
            <a:fld id="{ACDECD21-A121-4A2E-9BA1-1453E6D07BBA}" type="slidenum">
              <a:rPr lang="en-US" altLang="en-US"/>
              <a:pPr/>
              <a:t>4</a:t>
            </a:fld>
            <a:endParaRPr lang="en-US" altLang="en-US"/>
          </a:p>
        </p:txBody>
      </p:sp>
      <p:sp>
        <p:nvSpPr>
          <p:cNvPr id="25602" name="Rectangle 2">
            <a:extLst>
              <a:ext uri="{FF2B5EF4-FFF2-40B4-BE49-F238E27FC236}">
                <a16:creationId xmlns:a16="http://schemas.microsoft.com/office/drawing/2014/main" id="{A77701DF-0D48-E1CE-D571-1390C1E95070}"/>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03FC6DE0-1DCC-E7BF-E922-B30D673B141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3C7711-85E0-5A35-736A-D97B5F3C6CAC}"/>
              </a:ext>
            </a:extLst>
          </p:cNvPr>
          <p:cNvSpPr>
            <a:spLocks noGrp="1" noChangeArrowheads="1"/>
          </p:cNvSpPr>
          <p:nvPr>
            <p:ph type="sldNum" sz="quarter" idx="5"/>
          </p:nvPr>
        </p:nvSpPr>
        <p:spPr>
          <a:ln/>
        </p:spPr>
        <p:txBody>
          <a:bodyPr/>
          <a:lstStyle/>
          <a:p>
            <a:fld id="{068FF88D-5F2E-4E42-8B06-32076E5A23BE}" type="slidenum">
              <a:rPr lang="en-US" altLang="en-US"/>
              <a:pPr/>
              <a:t>5</a:t>
            </a:fld>
            <a:endParaRPr lang="en-US" altLang="en-US"/>
          </a:p>
        </p:txBody>
      </p:sp>
      <p:sp>
        <p:nvSpPr>
          <p:cNvPr id="26626" name="Rectangle 2">
            <a:extLst>
              <a:ext uri="{FF2B5EF4-FFF2-40B4-BE49-F238E27FC236}">
                <a16:creationId xmlns:a16="http://schemas.microsoft.com/office/drawing/2014/main" id="{90149905-362E-3A6C-EF68-120B068088E7}"/>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4A45FE3D-7238-475B-AE70-15DCC4E1AC3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2E5B79-325C-DE44-350F-09556AE5EBE5}"/>
              </a:ext>
            </a:extLst>
          </p:cNvPr>
          <p:cNvSpPr>
            <a:spLocks noGrp="1" noChangeArrowheads="1"/>
          </p:cNvSpPr>
          <p:nvPr>
            <p:ph type="sldNum" sz="quarter" idx="5"/>
          </p:nvPr>
        </p:nvSpPr>
        <p:spPr>
          <a:ln/>
        </p:spPr>
        <p:txBody>
          <a:bodyPr/>
          <a:lstStyle/>
          <a:p>
            <a:fld id="{3928D238-F873-401B-938C-300C905FF952}" type="slidenum">
              <a:rPr lang="en-US" altLang="en-US"/>
              <a:pPr/>
              <a:t>6</a:t>
            </a:fld>
            <a:endParaRPr lang="en-US" altLang="en-US"/>
          </a:p>
        </p:txBody>
      </p:sp>
      <p:sp>
        <p:nvSpPr>
          <p:cNvPr id="27650" name="Rectangle 2">
            <a:extLst>
              <a:ext uri="{FF2B5EF4-FFF2-40B4-BE49-F238E27FC236}">
                <a16:creationId xmlns:a16="http://schemas.microsoft.com/office/drawing/2014/main" id="{3A2149FE-EA07-C2AF-983A-DDBB03D7A51C}"/>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F92AE47D-DFF6-E886-BBE5-ECCA01E7AE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7BBDC8-CAC1-1784-89E1-FC7BDB90D333}"/>
              </a:ext>
            </a:extLst>
          </p:cNvPr>
          <p:cNvSpPr>
            <a:spLocks noGrp="1" noChangeArrowheads="1"/>
          </p:cNvSpPr>
          <p:nvPr>
            <p:ph type="sldNum" sz="quarter" idx="5"/>
          </p:nvPr>
        </p:nvSpPr>
        <p:spPr>
          <a:ln/>
        </p:spPr>
        <p:txBody>
          <a:bodyPr/>
          <a:lstStyle/>
          <a:p>
            <a:fld id="{A5C48321-B28D-4D6D-83BF-7A4AD7EC756A}" type="slidenum">
              <a:rPr lang="en-US" altLang="en-US"/>
              <a:pPr/>
              <a:t>7</a:t>
            </a:fld>
            <a:endParaRPr lang="en-US" altLang="en-US"/>
          </a:p>
        </p:txBody>
      </p:sp>
      <p:sp>
        <p:nvSpPr>
          <p:cNvPr id="28674" name="Rectangle 2">
            <a:extLst>
              <a:ext uri="{FF2B5EF4-FFF2-40B4-BE49-F238E27FC236}">
                <a16:creationId xmlns:a16="http://schemas.microsoft.com/office/drawing/2014/main" id="{5CCD759E-36E6-1647-9A8F-E09016F4B619}"/>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9A154BF5-75E2-AB3A-CF22-27986C1EAE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64FC25-9806-D7BF-70A5-0422EEB90B5D}"/>
              </a:ext>
            </a:extLst>
          </p:cNvPr>
          <p:cNvSpPr>
            <a:spLocks noGrp="1" noChangeArrowheads="1"/>
          </p:cNvSpPr>
          <p:nvPr>
            <p:ph type="sldNum" sz="quarter" idx="5"/>
          </p:nvPr>
        </p:nvSpPr>
        <p:spPr>
          <a:ln/>
        </p:spPr>
        <p:txBody>
          <a:bodyPr/>
          <a:lstStyle/>
          <a:p>
            <a:fld id="{C6ED18A2-F391-45F4-9B27-34D9D3647430}" type="slidenum">
              <a:rPr lang="en-US" altLang="en-US"/>
              <a:pPr/>
              <a:t>8</a:t>
            </a:fld>
            <a:endParaRPr lang="en-US" altLang="en-US"/>
          </a:p>
        </p:txBody>
      </p:sp>
      <p:sp>
        <p:nvSpPr>
          <p:cNvPr id="29698" name="Rectangle 2">
            <a:extLst>
              <a:ext uri="{FF2B5EF4-FFF2-40B4-BE49-F238E27FC236}">
                <a16:creationId xmlns:a16="http://schemas.microsoft.com/office/drawing/2014/main" id="{2C2D94ED-A87E-1537-0CC8-E7BDC5FF2BFE}"/>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657B30E1-EE03-6B98-4E4B-7C348D2C88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5A2030-5C43-0E7A-C3EA-415939612F20}"/>
              </a:ext>
            </a:extLst>
          </p:cNvPr>
          <p:cNvSpPr>
            <a:spLocks noGrp="1" noChangeArrowheads="1"/>
          </p:cNvSpPr>
          <p:nvPr>
            <p:ph type="sldNum" sz="quarter" idx="5"/>
          </p:nvPr>
        </p:nvSpPr>
        <p:spPr>
          <a:ln/>
        </p:spPr>
        <p:txBody>
          <a:bodyPr/>
          <a:lstStyle/>
          <a:p>
            <a:fld id="{1572771D-1CD8-4F41-90FB-B9BE76434A14}" type="slidenum">
              <a:rPr lang="en-US" altLang="en-US"/>
              <a:pPr/>
              <a:t>9</a:t>
            </a:fld>
            <a:endParaRPr lang="en-US" altLang="en-US"/>
          </a:p>
        </p:txBody>
      </p:sp>
      <p:sp>
        <p:nvSpPr>
          <p:cNvPr id="30722" name="Rectangle 2">
            <a:extLst>
              <a:ext uri="{FF2B5EF4-FFF2-40B4-BE49-F238E27FC236}">
                <a16:creationId xmlns:a16="http://schemas.microsoft.com/office/drawing/2014/main" id="{79CB3C49-8BB4-F0B6-C659-04808F478F16}"/>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6DB70850-3834-42EF-E909-941342D87AC3}"/>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137F-124B-2F95-6001-E399E88395E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C7E07A-681B-5651-2AB4-0AFC09AE48F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EF7B6A-2174-1E00-2575-3A6BDABE89B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9AA99F-BD1B-2CB1-44AE-70C25777E31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58156B-8210-1B0A-5D4C-7ED3CCFCA299}"/>
              </a:ext>
            </a:extLst>
          </p:cNvPr>
          <p:cNvSpPr>
            <a:spLocks noGrp="1"/>
          </p:cNvSpPr>
          <p:nvPr>
            <p:ph type="sldNum" sz="quarter" idx="12"/>
          </p:nvPr>
        </p:nvSpPr>
        <p:spPr/>
        <p:txBody>
          <a:bodyPr/>
          <a:lstStyle>
            <a:lvl1pPr>
              <a:defRPr/>
            </a:lvl1pPr>
          </a:lstStyle>
          <a:p>
            <a:fld id="{63BA5D1B-2CFC-42B4-BF7B-8A13C7053F54}" type="slidenum">
              <a:rPr lang="en-US" altLang="en-US"/>
              <a:pPr/>
              <a:t>‹#›</a:t>
            </a:fld>
            <a:endParaRPr lang="en-US" altLang="en-US"/>
          </a:p>
        </p:txBody>
      </p:sp>
    </p:spTree>
    <p:extLst>
      <p:ext uri="{BB962C8B-B14F-4D97-AF65-F5344CB8AC3E}">
        <p14:creationId xmlns:p14="http://schemas.microsoft.com/office/powerpoint/2010/main" val="10733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EFE3-434D-D49B-BE80-CD7153FDC3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094621-D012-D040-19E2-A074896BD5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2E0FC2-4DFF-7355-A3DC-599C260CCC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CBEC4A5-4252-65C7-1DD7-31A857B7F4B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6217F1-D04B-D7FF-69D2-CC6A4710B98E}"/>
              </a:ext>
            </a:extLst>
          </p:cNvPr>
          <p:cNvSpPr>
            <a:spLocks noGrp="1"/>
          </p:cNvSpPr>
          <p:nvPr>
            <p:ph type="sldNum" sz="quarter" idx="12"/>
          </p:nvPr>
        </p:nvSpPr>
        <p:spPr/>
        <p:txBody>
          <a:bodyPr/>
          <a:lstStyle>
            <a:lvl1pPr>
              <a:defRPr/>
            </a:lvl1pPr>
          </a:lstStyle>
          <a:p>
            <a:fld id="{E12ACB11-787D-4DC3-A808-6FB761EF93EE}" type="slidenum">
              <a:rPr lang="en-US" altLang="en-US"/>
              <a:pPr/>
              <a:t>‹#›</a:t>
            </a:fld>
            <a:endParaRPr lang="en-US" altLang="en-US"/>
          </a:p>
        </p:txBody>
      </p:sp>
    </p:spTree>
    <p:extLst>
      <p:ext uri="{BB962C8B-B14F-4D97-AF65-F5344CB8AC3E}">
        <p14:creationId xmlns:p14="http://schemas.microsoft.com/office/powerpoint/2010/main" val="317462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C2632-12FB-1DE9-6D52-A4F8D6C7FFD4}"/>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6BC83F-3AA1-BE4A-37AE-5B0FC4D4F3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F05753-EF2D-C02D-392B-8DA2647697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BCD128A-8825-E7E7-E8AD-FE0CD062951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6EC2641-6464-9A2F-BAB1-B9470404F934}"/>
              </a:ext>
            </a:extLst>
          </p:cNvPr>
          <p:cNvSpPr>
            <a:spLocks noGrp="1"/>
          </p:cNvSpPr>
          <p:nvPr>
            <p:ph type="sldNum" sz="quarter" idx="12"/>
          </p:nvPr>
        </p:nvSpPr>
        <p:spPr/>
        <p:txBody>
          <a:bodyPr/>
          <a:lstStyle>
            <a:lvl1pPr>
              <a:defRPr/>
            </a:lvl1pPr>
          </a:lstStyle>
          <a:p>
            <a:fld id="{052662AD-916C-405F-9726-3DC332C36230}" type="slidenum">
              <a:rPr lang="en-US" altLang="en-US"/>
              <a:pPr/>
              <a:t>‹#›</a:t>
            </a:fld>
            <a:endParaRPr lang="en-US" altLang="en-US"/>
          </a:p>
        </p:txBody>
      </p:sp>
    </p:spTree>
    <p:extLst>
      <p:ext uri="{BB962C8B-B14F-4D97-AF65-F5344CB8AC3E}">
        <p14:creationId xmlns:p14="http://schemas.microsoft.com/office/powerpoint/2010/main" val="374924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D230-9562-0B6B-E399-01213D7657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FDC9F1-B3BC-7C18-DADE-390DA4FBD5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11FEB-2CA2-E627-38D7-3D9D2980453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E5543B-3938-A7AF-A88F-9B2EB73E6ED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3D0D5DB-243E-17EB-BA3C-8BDE8F864362}"/>
              </a:ext>
            </a:extLst>
          </p:cNvPr>
          <p:cNvSpPr>
            <a:spLocks noGrp="1"/>
          </p:cNvSpPr>
          <p:nvPr>
            <p:ph type="sldNum" sz="quarter" idx="12"/>
          </p:nvPr>
        </p:nvSpPr>
        <p:spPr/>
        <p:txBody>
          <a:bodyPr/>
          <a:lstStyle>
            <a:lvl1pPr>
              <a:defRPr/>
            </a:lvl1pPr>
          </a:lstStyle>
          <a:p>
            <a:fld id="{D86A6733-4D3B-4607-A1C7-2FA906F01341}" type="slidenum">
              <a:rPr lang="en-US" altLang="en-US"/>
              <a:pPr/>
              <a:t>‹#›</a:t>
            </a:fld>
            <a:endParaRPr lang="en-US" altLang="en-US"/>
          </a:p>
        </p:txBody>
      </p:sp>
    </p:spTree>
    <p:extLst>
      <p:ext uri="{BB962C8B-B14F-4D97-AF65-F5344CB8AC3E}">
        <p14:creationId xmlns:p14="http://schemas.microsoft.com/office/powerpoint/2010/main" val="96884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5CE6-7C92-DF86-9C3E-CF8A2A0133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2E5204-DDD6-534D-5CCF-A106207BBF7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61D1B88-222E-9566-404E-623F89346D3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F2A75F1-D304-33E7-3E64-6F4FE87E6FA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9A68493-F03C-022A-3529-45913E242C72}"/>
              </a:ext>
            </a:extLst>
          </p:cNvPr>
          <p:cNvSpPr>
            <a:spLocks noGrp="1"/>
          </p:cNvSpPr>
          <p:nvPr>
            <p:ph type="sldNum" sz="quarter" idx="12"/>
          </p:nvPr>
        </p:nvSpPr>
        <p:spPr/>
        <p:txBody>
          <a:bodyPr/>
          <a:lstStyle>
            <a:lvl1pPr>
              <a:defRPr/>
            </a:lvl1pPr>
          </a:lstStyle>
          <a:p>
            <a:fld id="{5C260A21-B7B7-4A1D-8BE6-DFC18DDFB272}" type="slidenum">
              <a:rPr lang="en-US" altLang="en-US"/>
              <a:pPr/>
              <a:t>‹#›</a:t>
            </a:fld>
            <a:endParaRPr lang="en-US" altLang="en-US"/>
          </a:p>
        </p:txBody>
      </p:sp>
    </p:spTree>
    <p:extLst>
      <p:ext uri="{BB962C8B-B14F-4D97-AF65-F5344CB8AC3E}">
        <p14:creationId xmlns:p14="http://schemas.microsoft.com/office/powerpoint/2010/main" val="65668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053E3-7B4C-CFCC-BBC1-C68215749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273B5F-3B20-4282-36CA-C89DE5A25E0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F24F82-D3F4-CF43-E2C9-64CF4C8ED88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599C04-30A0-D332-8ECB-597DAEBBDF4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1C08B05-D9A3-6F7D-CC85-84369F5B2A7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5FFD763-B443-6AFF-B6EB-7DA9856E722D}"/>
              </a:ext>
            </a:extLst>
          </p:cNvPr>
          <p:cNvSpPr>
            <a:spLocks noGrp="1"/>
          </p:cNvSpPr>
          <p:nvPr>
            <p:ph type="sldNum" sz="quarter" idx="12"/>
          </p:nvPr>
        </p:nvSpPr>
        <p:spPr/>
        <p:txBody>
          <a:bodyPr/>
          <a:lstStyle>
            <a:lvl1pPr>
              <a:defRPr/>
            </a:lvl1pPr>
          </a:lstStyle>
          <a:p>
            <a:fld id="{881ECA07-4907-4067-BFD7-6877398BE816}" type="slidenum">
              <a:rPr lang="en-US" altLang="en-US"/>
              <a:pPr/>
              <a:t>‹#›</a:t>
            </a:fld>
            <a:endParaRPr lang="en-US" altLang="en-US"/>
          </a:p>
        </p:txBody>
      </p:sp>
    </p:spTree>
    <p:extLst>
      <p:ext uri="{BB962C8B-B14F-4D97-AF65-F5344CB8AC3E}">
        <p14:creationId xmlns:p14="http://schemas.microsoft.com/office/powerpoint/2010/main" val="293802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28BD-15DA-A2D2-6B25-EFD839F62DC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621AFB-86F0-9210-69A5-20D46BC64D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30A82B-0897-A200-218A-5CAB1A23E9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26692E-60D7-549C-50EA-DD5471165E3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EFFDE0-3B3F-2C8C-400A-7D3157DE506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E090C2-447D-CD40-A9B9-5BD0C1CC446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ED5835A-B228-817F-A5C9-2528F54E9EF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5DDB672-AA40-0BC6-C9FF-5731EC12472F}"/>
              </a:ext>
            </a:extLst>
          </p:cNvPr>
          <p:cNvSpPr>
            <a:spLocks noGrp="1"/>
          </p:cNvSpPr>
          <p:nvPr>
            <p:ph type="sldNum" sz="quarter" idx="12"/>
          </p:nvPr>
        </p:nvSpPr>
        <p:spPr/>
        <p:txBody>
          <a:bodyPr/>
          <a:lstStyle>
            <a:lvl1pPr>
              <a:defRPr/>
            </a:lvl1pPr>
          </a:lstStyle>
          <a:p>
            <a:fld id="{EC194B6F-1C8B-469B-AA70-60BEFF278472}" type="slidenum">
              <a:rPr lang="en-US" altLang="en-US"/>
              <a:pPr/>
              <a:t>‹#›</a:t>
            </a:fld>
            <a:endParaRPr lang="en-US" altLang="en-US"/>
          </a:p>
        </p:txBody>
      </p:sp>
    </p:spTree>
    <p:extLst>
      <p:ext uri="{BB962C8B-B14F-4D97-AF65-F5344CB8AC3E}">
        <p14:creationId xmlns:p14="http://schemas.microsoft.com/office/powerpoint/2010/main" val="116660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40DBC-AE3C-5316-1268-D2670209A5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BA1CE3-25C6-035C-C89A-D7A56F84F1C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7BE4A2C-DAE7-D4C7-C757-D09CAE22A64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1321DD3-7C0B-4167-A7B7-037A06195125}"/>
              </a:ext>
            </a:extLst>
          </p:cNvPr>
          <p:cNvSpPr>
            <a:spLocks noGrp="1"/>
          </p:cNvSpPr>
          <p:nvPr>
            <p:ph type="sldNum" sz="quarter" idx="12"/>
          </p:nvPr>
        </p:nvSpPr>
        <p:spPr/>
        <p:txBody>
          <a:bodyPr/>
          <a:lstStyle>
            <a:lvl1pPr>
              <a:defRPr/>
            </a:lvl1pPr>
          </a:lstStyle>
          <a:p>
            <a:fld id="{B579C39A-B351-4D94-9964-40C0F713CAFE}" type="slidenum">
              <a:rPr lang="en-US" altLang="en-US"/>
              <a:pPr/>
              <a:t>‹#›</a:t>
            </a:fld>
            <a:endParaRPr lang="en-US" altLang="en-US"/>
          </a:p>
        </p:txBody>
      </p:sp>
    </p:spTree>
    <p:extLst>
      <p:ext uri="{BB962C8B-B14F-4D97-AF65-F5344CB8AC3E}">
        <p14:creationId xmlns:p14="http://schemas.microsoft.com/office/powerpoint/2010/main" val="398208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23720-0C80-877F-0E95-CA3B7252C16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7DFE856-B0E4-A318-A255-03268EA4EE7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740B73E-EDBE-F80E-0579-370438AA7419}"/>
              </a:ext>
            </a:extLst>
          </p:cNvPr>
          <p:cNvSpPr>
            <a:spLocks noGrp="1"/>
          </p:cNvSpPr>
          <p:nvPr>
            <p:ph type="sldNum" sz="quarter" idx="12"/>
          </p:nvPr>
        </p:nvSpPr>
        <p:spPr/>
        <p:txBody>
          <a:bodyPr/>
          <a:lstStyle>
            <a:lvl1pPr>
              <a:defRPr/>
            </a:lvl1pPr>
          </a:lstStyle>
          <a:p>
            <a:fld id="{993CE9E2-EADE-4B7D-8064-70EFB97B02FF}" type="slidenum">
              <a:rPr lang="en-US" altLang="en-US"/>
              <a:pPr/>
              <a:t>‹#›</a:t>
            </a:fld>
            <a:endParaRPr lang="en-US" altLang="en-US"/>
          </a:p>
        </p:txBody>
      </p:sp>
    </p:spTree>
    <p:extLst>
      <p:ext uri="{BB962C8B-B14F-4D97-AF65-F5344CB8AC3E}">
        <p14:creationId xmlns:p14="http://schemas.microsoft.com/office/powerpoint/2010/main" val="43234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0C695-6592-6C79-CFA7-89C6CDA6FD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C74A7D-B97F-D4DC-8027-76B0F185590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C549E5-F132-7A8C-6862-8341074D461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6A44A2-F5A7-E07B-A55F-40A6E87A102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78AFC8-3965-143A-7726-329833F2711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1833AD2-43AF-CFB0-C2F5-164ED5C63A59}"/>
              </a:ext>
            </a:extLst>
          </p:cNvPr>
          <p:cNvSpPr>
            <a:spLocks noGrp="1"/>
          </p:cNvSpPr>
          <p:nvPr>
            <p:ph type="sldNum" sz="quarter" idx="12"/>
          </p:nvPr>
        </p:nvSpPr>
        <p:spPr/>
        <p:txBody>
          <a:bodyPr/>
          <a:lstStyle>
            <a:lvl1pPr>
              <a:defRPr/>
            </a:lvl1pPr>
          </a:lstStyle>
          <a:p>
            <a:fld id="{B969FB5E-BDD3-49C4-89C2-1A205F8CB2D1}" type="slidenum">
              <a:rPr lang="en-US" altLang="en-US"/>
              <a:pPr/>
              <a:t>‹#›</a:t>
            </a:fld>
            <a:endParaRPr lang="en-US" altLang="en-US"/>
          </a:p>
        </p:txBody>
      </p:sp>
    </p:spTree>
    <p:extLst>
      <p:ext uri="{BB962C8B-B14F-4D97-AF65-F5344CB8AC3E}">
        <p14:creationId xmlns:p14="http://schemas.microsoft.com/office/powerpoint/2010/main" val="137836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D05D-6F81-8522-0486-9FEE2DFE011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893E47-63A5-423B-E0A2-07547697A8A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1F92D4-18CA-E106-82F3-B7453BA6CD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E19F5-06D4-FC08-62A1-E37DD2D8831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20198EA-2AB2-C6F0-A2AC-8685C05BF8A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FD36A55-1759-6D99-D7BA-03D1D130B0D9}"/>
              </a:ext>
            </a:extLst>
          </p:cNvPr>
          <p:cNvSpPr>
            <a:spLocks noGrp="1"/>
          </p:cNvSpPr>
          <p:nvPr>
            <p:ph type="sldNum" sz="quarter" idx="12"/>
          </p:nvPr>
        </p:nvSpPr>
        <p:spPr/>
        <p:txBody>
          <a:bodyPr/>
          <a:lstStyle>
            <a:lvl1pPr>
              <a:defRPr/>
            </a:lvl1pPr>
          </a:lstStyle>
          <a:p>
            <a:fld id="{DD2F4852-9B72-4A21-B1F4-0F8D6B4BB774}" type="slidenum">
              <a:rPr lang="en-US" altLang="en-US"/>
              <a:pPr/>
              <a:t>‹#›</a:t>
            </a:fld>
            <a:endParaRPr lang="en-US" altLang="en-US"/>
          </a:p>
        </p:txBody>
      </p:sp>
    </p:spTree>
    <p:extLst>
      <p:ext uri="{BB962C8B-B14F-4D97-AF65-F5344CB8AC3E}">
        <p14:creationId xmlns:p14="http://schemas.microsoft.com/office/powerpoint/2010/main" val="186570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7B3298C-247B-EC2B-D47F-9E95D248389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6C53CE3-3C33-A27A-94EC-7B4A0AEB723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7D6CD46-C0D1-21B6-2ACE-2D54257EB5B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5DABF224-630E-3D8A-BB3D-3043FBD7654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BD324CF7-C047-14F6-3D03-00A182599FE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27A86B4-0360-4921-82E6-A8758BBDB0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F9F475B-3CCB-2231-6918-E71D68D188AD}"/>
              </a:ext>
            </a:extLst>
          </p:cNvPr>
          <p:cNvSpPr>
            <a:spLocks noGrp="1" noChangeArrowheads="1"/>
          </p:cNvSpPr>
          <p:nvPr>
            <p:ph type="ctrTitle"/>
          </p:nvPr>
        </p:nvSpPr>
        <p:spPr>
          <a:xfrm>
            <a:off x="685800" y="2130425"/>
            <a:ext cx="7772400" cy="1470025"/>
          </a:xfrm>
        </p:spPr>
        <p:txBody>
          <a:bodyPr anchor="ctr"/>
          <a:lstStyle/>
          <a:p>
            <a:r>
              <a:rPr lang="en-US" altLang="en-US" sz="4400"/>
              <a:t>The groups, and electron dot diagrams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5043DF9E-23A8-D4EF-5965-5C882C3B69D4}"/>
              </a:ext>
            </a:extLst>
          </p:cNvPr>
          <p:cNvSpPr txBox="1">
            <a:spLocks noChangeArrowheads="1"/>
          </p:cNvSpPr>
          <p:nvPr/>
        </p:nvSpPr>
        <p:spPr bwMode="auto">
          <a:xfrm>
            <a:off x="533400" y="1358900"/>
            <a:ext cx="78486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If you want to see how atoms of one element will react, it is handy to have an easier way to represent the atoms and the electrons in their outer energy levels. </a:t>
            </a:r>
          </a:p>
        </p:txBody>
      </p:sp>
      <p:sp>
        <p:nvSpPr>
          <p:cNvPr id="13315" name="Text Box 3">
            <a:extLst>
              <a:ext uri="{FF2B5EF4-FFF2-40B4-BE49-F238E27FC236}">
                <a16:creationId xmlns:a16="http://schemas.microsoft.com/office/drawing/2014/main" id="{40C4FDB0-1B7B-FD8F-08A5-71E86D098D2C}"/>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Electron Dot Diagrams</a:t>
            </a:r>
          </a:p>
        </p:txBody>
      </p:sp>
      <p:sp>
        <p:nvSpPr>
          <p:cNvPr id="13316" name="Text Box 4">
            <a:extLst>
              <a:ext uri="{FF2B5EF4-FFF2-40B4-BE49-F238E27FC236}">
                <a16:creationId xmlns:a16="http://schemas.microsoft.com/office/drawing/2014/main" id="{A4B63824-B1DC-C25B-82DE-B2EF614BA2CE}"/>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3317" name="Text Box 5">
            <a:extLst>
              <a:ext uri="{FF2B5EF4-FFF2-40B4-BE49-F238E27FC236}">
                <a16:creationId xmlns:a16="http://schemas.microsoft.com/office/drawing/2014/main" id="{C0571D3D-6E50-E0D7-DB26-D0BF39B9340B}"/>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3318" name="Text Box 6">
            <a:extLst>
              <a:ext uri="{FF2B5EF4-FFF2-40B4-BE49-F238E27FC236}">
                <a16:creationId xmlns:a16="http://schemas.microsoft.com/office/drawing/2014/main" id="{053096BC-8DB9-2925-0121-EF3931330762}"/>
              </a:ext>
            </a:extLst>
          </p:cNvPr>
          <p:cNvSpPr txBox="1">
            <a:spLocks noChangeArrowheads="1"/>
          </p:cNvSpPr>
          <p:nvPr/>
        </p:nvSpPr>
        <p:spPr bwMode="auto">
          <a:xfrm>
            <a:off x="533400" y="3343275"/>
            <a:ext cx="76962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You can do this with electron dot diagrams. </a:t>
            </a:r>
          </a:p>
        </p:txBody>
      </p:sp>
      <p:sp>
        <p:nvSpPr>
          <p:cNvPr id="13319" name="Text Box 7">
            <a:extLst>
              <a:ext uri="{FF2B5EF4-FFF2-40B4-BE49-F238E27FC236}">
                <a16:creationId xmlns:a16="http://schemas.microsoft.com/office/drawing/2014/main" id="{575A396E-AF0B-F70F-161D-EA398666E9F8}"/>
              </a:ext>
            </a:extLst>
          </p:cNvPr>
          <p:cNvSpPr txBox="1">
            <a:spLocks noChangeArrowheads="1"/>
          </p:cNvSpPr>
          <p:nvPr/>
        </p:nvSpPr>
        <p:spPr bwMode="auto">
          <a:xfrm>
            <a:off x="533400" y="4016375"/>
            <a:ext cx="76962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An </a:t>
            </a:r>
            <a:r>
              <a:rPr lang="en-US" altLang="en-US" sz="3200" b="1">
                <a:solidFill>
                  <a:srgbClr val="FF3399"/>
                </a:solidFill>
                <a:latin typeface="Times New Roman" panose="02020603050405020304" pitchFamily="18" charset="0"/>
              </a:rPr>
              <a:t>electric dot diagram</a:t>
            </a:r>
            <a:r>
              <a:rPr lang="en-US" altLang="en-US" sz="3200" b="1">
                <a:latin typeface="Times New Roman" panose="02020603050405020304" pitchFamily="18" charset="0"/>
              </a:rPr>
              <a:t> </a:t>
            </a:r>
            <a:r>
              <a:rPr lang="en-US" altLang="en-US" sz="3200">
                <a:latin typeface="Times New Roman" panose="02020603050405020304" pitchFamily="18" charset="0"/>
              </a:rPr>
              <a:t>is the symbol for the element surrounded by as many dots as there are electrons in its outer energy level. </a:t>
            </a:r>
          </a:p>
        </p:txBody>
      </p:sp>
      <p:pic>
        <p:nvPicPr>
          <p:cNvPr id="13320" name="Picture 8">
            <a:hlinkClick r:id="" action="ppaction://noaction">
              <a:snd r:embed="rId3" name="PS64803.WAV"/>
            </a:hlinkClick>
            <a:extLst>
              <a:ext uri="{FF2B5EF4-FFF2-40B4-BE49-F238E27FC236}">
                <a16:creationId xmlns:a16="http://schemas.microsoft.com/office/drawing/2014/main" id="{2FC1A4D9-EE89-BDD1-45C9-0EE4C6880A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0700" y="4981575"/>
            <a:ext cx="393700" cy="368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out)">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box(out)">
                                      <p:cBhvr>
                                        <p:cTn id="12" dur="500"/>
                                        <p:tgtEl>
                                          <p:spTgt spid="133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319"/>
                                        </p:tgtEl>
                                        <p:attrNameLst>
                                          <p:attrName>style.visibility</p:attrName>
                                        </p:attrNameLst>
                                      </p:cBhvr>
                                      <p:to>
                                        <p:strVal val="visible"/>
                                      </p:to>
                                    </p:set>
                                    <p:animEffect transition="in" filter="box(out)">
                                      <p:cBhvr>
                                        <p:cTn id="17" dur="500"/>
                                        <p:tgtEl>
                                          <p:spTgt spid="13319"/>
                                        </p:tgtEl>
                                      </p:cBhvr>
                                    </p:animEffect>
                                  </p:childTnLst>
                                </p:cTn>
                              </p:par>
                            </p:childTnLst>
                          </p:cTn>
                        </p:par>
                        <p:par>
                          <p:cTn id="18" fill="hold" nodeType="afterGroup">
                            <p:stCondLst>
                              <p:cond delay="500"/>
                            </p:stCondLst>
                            <p:childTnLst>
                              <p:par>
                                <p:cTn id="19" presetID="4" presetClass="entr" presetSubtype="32" fill="hold" nodeType="afterEffect">
                                  <p:stCondLst>
                                    <p:cond delay="0"/>
                                  </p:stCondLst>
                                  <p:childTnLst>
                                    <p:set>
                                      <p:cBhvr>
                                        <p:cTn id="20" dur="1" fill="hold">
                                          <p:stCondLst>
                                            <p:cond delay="0"/>
                                          </p:stCondLst>
                                        </p:cTn>
                                        <p:tgtEl>
                                          <p:spTgt spid="13320"/>
                                        </p:tgtEl>
                                        <p:attrNameLst>
                                          <p:attrName>style.visibility</p:attrName>
                                        </p:attrNameLst>
                                      </p:cBhvr>
                                      <p:to>
                                        <p:strVal val="visible"/>
                                      </p:to>
                                    </p:set>
                                    <p:animEffect transition="in" filter="box(out)">
                                      <p:cBhvr>
                                        <p:cTn id="21"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8" grpId="0"/>
      <p:bldP spid="133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83466942-5A31-A8B2-0B8E-F68C01EF3929}"/>
              </a:ext>
            </a:extLst>
          </p:cNvPr>
          <p:cNvSpPr txBox="1">
            <a:spLocks noChangeArrowheads="1"/>
          </p:cNvSpPr>
          <p:nvPr/>
        </p:nvSpPr>
        <p:spPr bwMode="auto">
          <a:xfrm>
            <a:off x="533400" y="1219200"/>
            <a:ext cx="78486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 dots are written in pairs on four sides of the element symbol. </a:t>
            </a:r>
          </a:p>
        </p:txBody>
      </p:sp>
      <p:sp>
        <p:nvSpPr>
          <p:cNvPr id="14339" name="Text Box 3">
            <a:extLst>
              <a:ext uri="{FF2B5EF4-FFF2-40B4-BE49-F238E27FC236}">
                <a16:creationId xmlns:a16="http://schemas.microsoft.com/office/drawing/2014/main" id="{4FC43AE7-6717-1DEE-B079-4BB9D9836CAA}"/>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How to Write Them</a:t>
            </a:r>
          </a:p>
        </p:txBody>
      </p:sp>
      <p:sp>
        <p:nvSpPr>
          <p:cNvPr id="14340" name="Text Box 4">
            <a:extLst>
              <a:ext uri="{FF2B5EF4-FFF2-40B4-BE49-F238E27FC236}">
                <a16:creationId xmlns:a16="http://schemas.microsoft.com/office/drawing/2014/main" id="{AE680E3D-F322-54ED-2AED-855F9CDCB766}"/>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4341" name="Text Box 5">
            <a:extLst>
              <a:ext uri="{FF2B5EF4-FFF2-40B4-BE49-F238E27FC236}">
                <a16:creationId xmlns:a16="http://schemas.microsoft.com/office/drawing/2014/main" id="{B9CC4F6F-801B-B1C6-1B63-91D9DA711178}"/>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4342" name="Text Box 6">
            <a:extLst>
              <a:ext uri="{FF2B5EF4-FFF2-40B4-BE49-F238E27FC236}">
                <a16:creationId xmlns:a16="http://schemas.microsoft.com/office/drawing/2014/main" id="{73BAF960-0BED-BD07-F24A-193F2397BE93}"/>
              </a:ext>
            </a:extLst>
          </p:cNvPr>
          <p:cNvSpPr txBox="1">
            <a:spLocks noChangeArrowheads="1"/>
          </p:cNvSpPr>
          <p:nvPr/>
        </p:nvSpPr>
        <p:spPr bwMode="auto">
          <a:xfrm>
            <a:off x="533400" y="2174875"/>
            <a:ext cx="8001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Start by writing one dot on the top of the element symbol, then work your way around adding dots to the right, bottom, and left. </a:t>
            </a:r>
          </a:p>
        </p:txBody>
      </p:sp>
      <p:pic>
        <p:nvPicPr>
          <p:cNvPr id="14343" name="Picture 7">
            <a:extLst>
              <a:ext uri="{FF2B5EF4-FFF2-40B4-BE49-F238E27FC236}">
                <a16:creationId xmlns:a16="http://schemas.microsoft.com/office/drawing/2014/main" id="{B3E6245E-6501-3B38-821F-326175549D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500" y="3708400"/>
            <a:ext cx="5207000" cy="208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out)">
                                      <p:cBhvr>
                                        <p:cTn id="7" dur="500"/>
                                        <p:tgtEl>
                                          <p:spTgt spid="1433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4343"/>
                                        </p:tgtEl>
                                        <p:attrNameLst>
                                          <p:attrName>style.visibility</p:attrName>
                                        </p:attrNameLst>
                                      </p:cBhvr>
                                      <p:to>
                                        <p:strVal val="visible"/>
                                      </p:to>
                                    </p:set>
                                    <p:animEffect transition="in" filter="box(out)">
                                      <p:cBhvr>
                                        <p:cTn id="11" dur="500"/>
                                        <p:tgtEl>
                                          <p:spTgt spid="143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14342"/>
                                        </p:tgtEl>
                                        <p:attrNameLst>
                                          <p:attrName>style.visibility</p:attrName>
                                        </p:attrNameLst>
                                      </p:cBhvr>
                                      <p:to>
                                        <p:strVal val="visible"/>
                                      </p:to>
                                    </p:set>
                                    <p:animEffect transition="in" filter="box(out)">
                                      <p:cBhvr>
                                        <p:cTn id="16"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CFC606B5-1DFA-9695-3D07-32CF49BEDEC3}"/>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How to Write Them</a:t>
            </a:r>
          </a:p>
        </p:txBody>
      </p:sp>
      <p:sp>
        <p:nvSpPr>
          <p:cNvPr id="15363" name="Text Box 3">
            <a:extLst>
              <a:ext uri="{FF2B5EF4-FFF2-40B4-BE49-F238E27FC236}">
                <a16:creationId xmlns:a16="http://schemas.microsoft.com/office/drawing/2014/main" id="{3004D41C-C3C4-1F1C-504E-BFDA0DA18417}"/>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5364" name="Text Box 4">
            <a:extLst>
              <a:ext uri="{FF2B5EF4-FFF2-40B4-BE49-F238E27FC236}">
                <a16:creationId xmlns:a16="http://schemas.microsoft.com/office/drawing/2014/main" id="{21762597-3362-D632-DBDC-D4505E95A11C}"/>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5365" name="Text Box 5">
            <a:extLst>
              <a:ext uri="{FF2B5EF4-FFF2-40B4-BE49-F238E27FC236}">
                <a16:creationId xmlns:a16="http://schemas.microsoft.com/office/drawing/2014/main" id="{94892858-8D2A-F46C-9BAB-896EFBC0420A}"/>
              </a:ext>
            </a:extLst>
          </p:cNvPr>
          <p:cNvSpPr txBox="1">
            <a:spLocks noChangeArrowheads="1"/>
          </p:cNvSpPr>
          <p:nvPr/>
        </p:nvSpPr>
        <p:spPr bwMode="auto">
          <a:xfrm>
            <a:off x="533400" y="1641475"/>
            <a:ext cx="76962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Add a fifth dot to the top to make a pair.  Continue in this manner until you reach eight dots to complete the level. </a:t>
            </a:r>
          </a:p>
        </p:txBody>
      </p:sp>
      <p:pic>
        <p:nvPicPr>
          <p:cNvPr id="15366" name="Picture 6">
            <a:extLst>
              <a:ext uri="{FF2B5EF4-FFF2-40B4-BE49-F238E27FC236}">
                <a16:creationId xmlns:a16="http://schemas.microsoft.com/office/drawing/2014/main" id="{0AF9DC60-9245-05C2-4D14-7F55BE31F6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500" y="3708400"/>
            <a:ext cx="5207000" cy="208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ox(out)">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5C79EB2-0C96-D0F5-438C-B96EF2FA1997}"/>
              </a:ext>
            </a:extLst>
          </p:cNvPr>
          <p:cNvSpPr txBox="1">
            <a:spLocks noChangeArrowheads="1"/>
          </p:cNvSpPr>
          <p:nvPr/>
        </p:nvSpPr>
        <p:spPr bwMode="auto">
          <a:xfrm>
            <a:off x="533400" y="1317625"/>
            <a:ext cx="78486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Now that you know how to write electron dot diagrams for elements, you can use them to show how atoms bond with each other. </a:t>
            </a:r>
          </a:p>
        </p:txBody>
      </p:sp>
      <p:sp>
        <p:nvSpPr>
          <p:cNvPr id="16387" name="Text Box 3">
            <a:extLst>
              <a:ext uri="{FF2B5EF4-FFF2-40B4-BE49-F238E27FC236}">
                <a16:creationId xmlns:a16="http://schemas.microsoft.com/office/drawing/2014/main" id="{23ACFBA5-B127-52C5-8B88-8CBB4DCA2E01}"/>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Using Dot Diagrams</a:t>
            </a:r>
          </a:p>
        </p:txBody>
      </p:sp>
      <p:sp>
        <p:nvSpPr>
          <p:cNvPr id="16388" name="Text Box 4">
            <a:extLst>
              <a:ext uri="{FF2B5EF4-FFF2-40B4-BE49-F238E27FC236}">
                <a16:creationId xmlns:a16="http://schemas.microsoft.com/office/drawing/2014/main" id="{FF0E55A4-30E1-00C9-E19A-46BFE4CC4B5C}"/>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6389" name="Text Box 5">
            <a:extLst>
              <a:ext uri="{FF2B5EF4-FFF2-40B4-BE49-F238E27FC236}">
                <a16:creationId xmlns:a16="http://schemas.microsoft.com/office/drawing/2014/main" id="{0AB65DD9-ADA0-9BD9-C82A-97E5F0CA3729}"/>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6390" name="Text Box 6">
            <a:extLst>
              <a:ext uri="{FF2B5EF4-FFF2-40B4-BE49-F238E27FC236}">
                <a16:creationId xmlns:a16="http://schemas.microsoft.com/office/drawing/2014/main" id="{AA1687CC-BC33-A93D-861D-A51DC63072EC}"/>
              </a:ext>
            </a:extLst>
          </p:cNvPr>
          <p:cNvSpPr txBox="1">
            <a:spLocks noChangeArrowheads="1"/>
          </p:cNvSpPr>
          <p:nvPr/>
        </p:nvSpPr>
        <p:spPr bwMode="auto">
          <a:xfrm>
            <a:off x="533400" y="2803525"/>
            <a:ext cx="80010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 </a:t>
            </a:r>
            <a:r>
              <a:rPr lang="en-US" altLang="en-US" sz="3200" b="1">
                <a:solidFill>
                  <a:srgbClr val="FF3399"/>
                </a:solidFill>
                <a:latin typeface="Times New Roman" panose="02020603050405020304" pitchFamily="18" charset="0"/>
              </a:rPr>
              <a:t>chemical bond</a:t>
            </a:r>
            <a:r>
              <a:rPr lang="en-US" altLang="en-US" sz="3200" b="1">
                <a:latin typeface="Times New Roman" panose="02020603050405020304" pitchFamily="18" charset="0"/>
              </a:rPr>
              <a:t> </a:t>
            </a:r>
            <a:r>
              <a:rPr lang="en-US" altLang="en-US" sz="3200">
                <a:latin typeface="Times New Roman" panose="02020603050405020304" pitchFamily="18" charset="0"/>
              </a:rPr>
              <a:t>is the force that holds two atoms together. </a:t>
            </a:r>
          </a:p>
        </p:txBody>
      </p:sp>
      <p:sp>
        <p:nvSpPr>
          <p:cNvPr id="16391" name="Text Box 7">
            <a:extLst>
              <a:ext uri="{FF2B5EF4-FFF2-40B4-BE49-F238E27FC236}">
                <a16:creationId xmlns:a16="http://schemas.microsoft.com/office/drawing/2014/main" id="{926594A2-4BE5-9623-B64C-E8557B487ED7}"/>
              </a:ext>
            </a:extLst>
          </p:cNvPr>
          <p:cNvSpPr txBox="1">
            <a:spLocks noChangeArrowheads="1"/>
          </p:cNvSpPr>
          <p:nvPr/>
        </p:nvSpPr>
        <p:spPr bwMode="auto">
          <a:xfrm>
            <a:off x="533400" y="3857625"/>
            <a:ext cx="76962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Atoms bond with other atoms in such a way that each atom becomes more stable.  That is, their outer energy levels will resemble those of the noble gases. </a:t>
            </a:r>
          </a:p>
        </p:txBody>
      </p:sp>
      <p:pic>
        <p:nvPicPr>
          <p:cNvPr id="16392" name="Picture 8">
            <a:hlinkClick r:id="" action="ppaction://noaction">
              <a:snd r:embed="rId3" name="PS64804.WAV"/>
            </a:hlinkClick>
            <a:extLst>
              <a:ext uri="{FF2B5EF4-FFF2-40B4-BE49-F238E27FC236}">
                <a16:creationId xmlns:a16="http://schemas.microsoft.com/office/drawing/2014/main" id="{C0323AED-D910-30D6-F93B-F65E2A8297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4900" y="3340100"/>
            <a:ext cx="393700" cy="368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out)">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box(out)">
                                      <p:cBhvr>
                                        <p:cTn id="12" dur="500"/>
                                        <p:tgtEl>
                                          <p:spTgt spid="16390"/>
                                        </p:tgtEl>
                                      </p:cBhvr>
                                    </p:animEffect>
                                  </p:childTnLst>
                                </p:cTn>
                              </p:par>
                            </p:childTnLst>
                          </p:cTn>
                        </p:par>
                        <p:par>
                          <p:cTn id="13" fill="hold" nodeType="afterGroup">
                            <p:stCondLst>
                              <p:cond delay="500"/>
                            </p:stCondLst>
                            <p:childTnLst>
                              <p:par>
                                <p:cTn id="14" presetID="4" presetClass="entr" presetSubtype="32" fill="hold" nodeType="afterEffect">
                                  <p:stCondLst>
                                    <p:cond delay="0"/>
                                  </p:stCondLst>
                                  <p:childTnLst>
                                    <p:set>
                                      <p:cBhvr>
                                        <p:cTn id="15" dur="1" fill="hold">
                                          <p:stCondLst>
                                            <p:cond delay="0"/>
                                          </p:stCondLst>
                                        </p:cTn>
                                        <p:tgtEl>
                                          <p:spTgt spid="16392"/>
                                        </p:tgtEl>
                                        <p:attrNameLst>
                                          <p:attrName>style.visibility</p:attrName>
                                        </p:attrNameLst>
                                      </p:cBhvr>
                                      <p:to>
                                        <p:strVal val="visible"/>
                                      </p:to>
                                    </p:set>
                                    <p:animEffect transition="in" filter="box(out)">
                                      <p:cBhvr>
                                        <p:cTn id="16" dur="500"/>
                                        <p:tgtEl>
                                          <p:spTgt spid="163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nodeType="clickEffect">
                                  <p:stCondLst>
                                    <p:cond delay="0"/>
                                  </p:stCondLst>
                                  <p:childTnLst>
                                    <p:set>
                                      <p:cBhvr>
                                        <p:cTn id="20" dur="1" fill="hold">
                                          <p:stCondLst>
                                            <p:cond delay="0"/>
                                          </p:stCondLst>
                                        </p:cTn>
                                        <p:tgtEl>
                                          <p:spTgt spid="16391"/>
                                        </p:tgtEl>
                                        <p:attrNameLst>
                                          <p:attrName>style.visibility</p:attrName>
                                        </p:attrNameLst>
                                      </p:cBhvr>
                                      <p:to>
                                        <p:strVal val="visible"/>
                                      </p:to>
                                    </p:set>
                                    <p:animEffect transition="in" filter="box(out)">
                                      <p:cBhvr>
                                        <p:cTn id="21"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90" grpId="0"/>
      <p:bldP spid="163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5198FC39-EF3C-1C08-9087-E12D8872ECC8}"/>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7411" name="Text Box 3">
            <a:extLst>
              <a:ext uri="{FF2B5EF4-FFF2-40B4-BE49-F238E27FC236}">
                <a16:creationId xmlns:a16="http://schemas.microsoft.com/office/drawing/2014/main" id="{EE20954E-82EA-9A8C-2312-A74C89C921AA}"/>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17412" name="Text Box 4">
            <a:extLst>
              <a:ext uri="{FF2B5EF4-FFF2-40B4-BE49-F238E27FC236}">
                <a16:creationId xmlns:a16="http://schemas.microsoft.com/office/drawing/2014/main" id="{0540D372-8F68-193F-31D4-7E13CDF53661}"/>
              </a:ext>
            </a:extLst>
          </p:cNvPr>
          <p:cNvSpPr txBox="1">
            <a:spLocks noChangeArrowheads="1"/>
          </p:cNvSpPr>
          <p:nvPr/>
        </p:nvSpPr>
        <p:spPr bwMode="auto">
          <a:xfrm>
            <a:off x="1758950" y="785813"/>
            <a:ext cx="22796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Question 1</a:t>
            </a:r>
          </a:p>
        </p:txBody>
      </p:sp>
      <p:sp>
        <p:nvSpPr>
          <p:cNvPr id="17413" name="Text Box 5">
            <a:extLst>
              <a:ext uri="{FF2B5EF4-FFF2-40B4-BE49-F238E27FC236}">
                <a16:creationId xmlns:a16="http://schemas.microsoft.com/office/drawing/2014/main" id="{65343264-3387-0E23-D5C9-166471948594}"/>
              </a:ext>
            </a:extLst>
          </p:cNvPr>
          <p:cNvSpPr txBox="1">
            <a:spLocks noChangeArrowheads="1"/>
          </p:cNvSpPr>
          <p:nvPr/>
        </p:nvSpPr>
        <p:spPr bwMode="auto">
          <a:xfrm>
            <a:off x="593725" y="1417638"/>
            <a:ext cx="7940675"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Electrons are now known to swarm around the nucleus of an atom in a configuration known as the _______.</a:t>
            </a:r>
          </a:p>
        </p:txBody>
      </p:sp>
      <p:sp>
        <p:nvSpPr>
          <p:cNvPr id="17414" name="Text Box 6">
            <a:extLst>
              <a:ext uri="{FF2B5EF4-FFF2-40B4-BE49-F238E27FC236}">
                <a16:creationId xmlns:a16="http://schemas.microsoft.com/office/drawing/2014/main" id="{BFB809E0-C744-A33D-8E07-2D7AE805ECA3}"/>
              </a:ext>
            </a:extLst>
          </p:cNvPr>
          <p:cNvSpPr txBox="1">
            <a:spLocks noChangeArrowheads="1"/>
          </p:cNvSpPr>
          <p:nvPr/>
        </p:nvSpPr>
        <p:spPr bwMode="auto">
          <a:xfrm>
            <a:off x="609600" y="3368675"/>
            <a:ext cx="794067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A. electron circle</a:t>
            </a:r>
          </a:p>
          <a:p>
            <a:r>
              <a:rPr lang="en-US" altLang="en-US" sz="3200">
                <a:latin typeface="Times New Roman" panose="02020603050405020304" pitchFamily="18" charset="0"/>
              </a:rPr>
              <a:t>B. electron cloud</a:t>
            </a:r>
          </a:p>
          <a:p>
            <a:r>
              <a:rPr lang="en-US" altLang="en-US" sz="3200">
                <a:latin typeface="Times New Roman" panose="02020603050405020304" pitchFamily="18" charset="0"/>
              </a:rPr>
              <a:t>C. electron configuration</a:t>
            </a:r>
          </a:p>
          <a:p>
            <a:r>
              <a:rPr lang="en-US" altLang="en-US" sz="3200">
                <a:latin typeface="Times New Roman" panose="02020603050405020304" pitchFamily="18" charset="0"/>
              </a:rPr>
              <a:t>D. electron swarm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ox(out)">
                                      <p:cBhvr>
                                        <p:cTn id="7" dur="500"/>
                                        <p:tgtEl>
                                          <p:spTgt spid="17412"/>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7413"/>
                                        </p:tgtEl>
                                        <p:attrNameLst>
                                          <p:attrName>style.visibility</p:attrName>
                                        </p:attrNameLst>
                                      </p:cBhvr>
                                      <p:to>
                                        <p:strVal val="visible"/>
                                      </p:to>
                                    </p:set>
                                    <p:animEffect transition="in" filter="box(out)">
                                      <p:cBhvr>
                                        <p:cTn id="11" dur="500"/>
                                        <p:tgtEl>
                                          <p:spTgt spid="174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box(out)">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50FDE479-1012-670E-C530-B3E259A6FD64}"/>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8435" name="Text Box 3">
            <a:extLst>
              <a:ext uri="{FF2B5EF4-FFF2-40B4-BE49-F238E27FC236}">
                <a16:creationId xmlns:a16="http://schemas.microsoft.com/office/drawing/2014/main" id="{7850D145-89F5-0D3F-8DEB-F13BE9178763}"/>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18436" name="Text Box 4">
            <a:extLst>
              <a:ext uri="{FF2B5EF4-FFF2-40B4-BE49-F238E27FC236}">
                <a16:creationId xmlns:a16="http://schemas.microsoft.com/office/drawing/2014/main" id="{6F4E6036-5ED8-BACC-6137-9CA31F394BA2}"/>
              </a:ext>
            </a:extLst>
          </p:cNvPr>
          <p:cNvSpPr txBox="1">
            <a:spLocks noChangeArrowheads="1"/>
          </p:cNvSpPr>
          <p:nvPr/>
        </p:nvSpPr>
        <p:spPr bwMode="auto">
          <a:xfrm>
            <a:off x="1758950" y="785813"/>
            <a:ext cx="1682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Answer</a:t>
            </a:r>
          </a:p>
        </p:txBody>
      </p:sp>
      <p:sp>
        <p:nvSpPr>
          <p:cNvPr id="18437" name="Text Box 5">
            <a:extLst>
              <a:ext uri="{FF2B5EF4-FFF2-40B4-BE49-F238E27FC236}">
                <a16:creationId xmlns:a16="http://schemas.microsoft.com/office/drawing/2014/main" id="{F85C3694-72A7-C4FE-2AE5-7399D8D8E2F1}"/>
              </a:ext>
            </a:extLst>
          </p:cNvPr>
          <p:cNvSpPr txBox="1">
            <a:spLocks noChangeArrowheads="1"/>
          </p:cNvSpPr>
          <p:nvPr/>
        </p:nvSpPr>
        <p:spPr bwMode="auto">
          <a:xfrm>
            <a:off x="593725" y="1676400"/>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The answer is B. The “cloud” includes all the regions where an electron might be found.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out)">
                                      <p:cBhvr>
                                        <p:cTn id="7" dur="500"/>
                                        <p:tgtEl>
                                          <p:spTgt spid="18436"/>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box(out)">
                                      <p:cBhvr>
                                        <p:cTn id="11"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BF8F063B-8A59-D44C-DD43-02C5A874934C}"/>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9459" name="Text Box 3">
            <a:extLst>
              <a:ext uri="{FF2B5EF4-FFF2-40B4-BE49-F238E27FC236}">
                <a16:creationId xmlns:a16="http://schemas.microsoft.com/office/drawing/2014/main" id="{2CDF9223-EC95-2A95-55D5-6970544B41A7}"/>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19460" name="Text Box 4">
            <a:extLst>
              <a:ext uri="{FF2B5EF4-FFF2-40B4-BE49-F238E27FC236}">
                <a16:creationId xmlns:a16="http://schemas.microsoft.com/office/drawing/2014/main" id="{46BF4B93-73B4-AAEF-61DA-3CC1364461E2}"/>
              </a:ext>
            </a:extLst>
          </p:cNvPr>
          <p:cNvSpPr txBox="1">
            <a:spLocks noChangeArrowheads="1"/>
          </p:cNvSpPr>
          <p:nvPr/>
        </p:nvSpPr>
        <p:spPr bwMode="auto">
          <a:xfrm>
            <a:off x="1758950" y="785813"/>
            <a:ext cx="22796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Question 2</a:t>
            </a:r>
          </a:p>
        </p:txBody>
      </p:sp>
      <p:sp>
        <p:nvSpPr>
          <p:cNvPr id="19461" name="Text Box 5">
            <a:extLst>
              <a:ext uri="{FF2B5EF4-FFF2-40B4-BE49-F238E27FC236}">
                <a16:creationId xmlns:a16="http://schemas.microsoft.com/office/drawing/2014/main" id="{DDC5CDBF-B125-A889-8A42-A278416374CA}"/>
              </a:ext>
            </a:extLst>
          </p:cNvPr>
          <p:cNvSpPr txBox="1">
            <a:spLocks noChangeArrowheads="1"/>
          </p:cNvSpPr>
          <p:nvPr/>
        </p:nvSpPr>
        <p:spPr bwMode="auto">
          <a:xfrm>
            <a:off x="593725" y="1371600"/>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What information can you learn from this diagram? </a:t>
            </a:r>
          </a:p>
        </p:txBody>
      </p:sp>
      <p:pic>
        <p:nvPicPr>
          <p:cNvPr id="19462" name="Picture 6">
            <a:extLst>
              <a:ext uri="{FF2B5EF4-FFF2-40B4-BE49-F238E27FC236}">
                <a16:creationId xmlns:a16="http://schemas.microsoft.com/office/drawing/2014/main" id="{E2968CAB-6FE4-85B7-1CE5-88A2F61CC8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63" y="2743200"/>
            <a:ext cx="2251075"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ox(out)">
                                      <p:cBhvr>
                                        <p:cTn id="7" dur="500"/>
                                        <p:tgtEl>
                                          <p:spTgt spid="19460"/>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9461"/>
                                        </p:tgtEl>
                                        <p:attrNameLst>
                                          <p:attrName>style.visibility</p:attrName>
                                        </p:attrNameLst>
                                      </p:cBhvr>
                                      <p:to>
                                        <p:strVal val="visible"/>
                                      </p:to>
                                    </p:set>
                                    <p:animEffect transition="in" filter="box(out)">
                                      <p:cBhvr>
                                        <p:cTn id="11" dur="500"/>
                                        <p:tgtEl>
                                          <p:spTgt spid="19461"/>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19462"/>
                                        </p:tgtEl>
                                        <p:attrNameLst>
                                          <p:attrName>style.visibility</p:attrName>
                                        </p:attrNameLst>
                                      </p:cBhvr>
                                      <p:to>
                                        <p:strVal val="visible"/>
                                      </p:to>
                                    </p:set>
                                    <p:animEffect transition="in" filter="box(out)">
                                      <p:cBhvr>
                                        <p:cTn id="15"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68D48515-BA18-78F9-41E6-6315ED154FA5}"/>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20483" name="Text Box 3">
            <a:extLst>
              <a:ext uri="{FF2B5EF4-FFF2-40B4-BE49-F238E27FC236}">
                <a16:creationId xmlns:a16="http://schemas.microsoft.com/office/drawing/2014/main" id="{04E68561-DB88-11F3-F367-1688141EFCFA}"/>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20484" name="Text Box 4">
            <a:extLst>
              <a:ext uri="{FF2B5EF4-FFF2-40B4-BE49-F238E27FC236}">
                <a16:creationId xmlns:a16="http://schemas.microsoft.com/office/drawing/2014/main" id="{BA2B8A90-2A0F-2245-7C7B-EC8373890485}"/>
              </a:ext>
            </a:extLst>
          </p:cNvPr>
          <p:cNvSpPr txBox="1">
            <a:spLocks noChangeArrowheads="1"/>
          </p:cNvSpPr>
          <p:nvPr/>
        </p:nvSpPr>
        <p:spPr bwMode="auto">
          <a:xfrm>
            <a:off x="1758950" y="785813"/>
            <a:ext cx="1682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Answer</a:t>
            </a:r>
          </a:p>
        </p:txBody>
      </p:sp>
      <p:sp>
        <p:nvSpPr>
          <p:cNvPr id="20485" name="Text Box 5">
            <a:extLst>
              <a:ext uri="{FF2B5EF4-FFF2-40B4-BE49-F238E27FC236}">
                <a16:creationId xmlns:a16="http://schemas.microsoft.com/office/drawing/2014/main" id="{E8247DCF-16A5-8D33-6862-18EF892E037E}"/>
              </a:ext>
            </a:extLst>
          </p:cNvPr>
          <p:cNvSpPr txBox="1">
            <a:spLocks noChangeArrowheads="1"/>
          </p:cNvSpPr>
          <p:nvPr/>
        </p:nvSpPr>
        <p:spPr bwMode="auto">
          <a:xfrm>
            <a:off x="593725" y="1524000"/>
            <a:ext cx="794067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This image is an example of an electron dot diagram. It tells you that nitrogen contains five electrons in its outer energy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ox(out)">
                                      <p:cBhvr>
                                        <p:cTn id="7" dur="500"/>
                                        <p:tgtEl>
                                          <p:spTgt spid="20484"/>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0485"/>
                                        </p:tgtEl>
                                        <p:attrNameLst>
                                          <p:attrName>style.visibility</p:attrName>
                                        </p:attrNameLst>
                                      </p:cBhvr>
                                      <p:to>
                                        <p:strVal val="visible"/>
                                      </p:to>
                                    </p:set>
                                    <p:animEffect transition="in" filter="box(out)">
                                      <p:cBhvr>
                                        <p:cTn id="11"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B7F6D758-CA1B-F80D-2521-7C3DB918839E}"/>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21507" name="Text Box 3">
            <a:extLst>
              <a:ext uri="{FF2B5EF4-FFF2-40B4-BE49-F238E27FC236}">
                <a16:creationId xmlns:a16="http://schemas.microsoft.com/office/drawing/2014/main" id="{58BF49AE-304C-D33D-9E42-49DDE3E6EE30}"/>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21508" name="Text Box 4">
            <a:extLst>
              <a:ext uri="{FF2B5EF4-FFF2-40B4-BE49-F238E27FC236}">
                <a16:creationId xmlns:a16="http://schemas.microsoft.com/office/drawing/2014/main" id="{E183B070-7E89-7E85-44EB-1E36FB5750A6}"/>
              </a:ext>
            </a:extLst>
          </p:cNvPr>
          <p:cNvSpPr txBox="1">
            <a:spLocks noChangeArrowheads="1"/>
          </p:cNvSpPr>
          <p:nvPr/>
        </p:nvSpPr>
        <p:spPr bwMode="auto">
          <a:xfrm>
            <a:off x="1758950" y="785813"/>
            <a:ext cx="22796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Question 3</a:t>
            </a:r>
          </a:p>
        </p:txBody>
      </p:sp>
      <p:sp>
        <p:nvSpPr>
          <p:cNvPr id="21509" name="Text Box 5">
            <a:extLst>
              <a:ext uri="{FF2B5EF4-FFF2-40B4-BE49-F238E27FC236}">
                <a16:creationId xmlns:a16="http://schemas.microsoft.com/office/drawing/2014/main" id="{F930E2B0-FE92-1209-38E7-9216B3ED7D8E}"/>
              </a:ext>
            </a:extLst>
          </p:cNvPr>
          <p:cNvSpPr txBox="1">
            <a:spLocks noChangeArrowheads="1"/>
          </p:cNvSpPr>
          <p:nvPr/>
        </p:nvSpPr>
        <p:spPr bwMode="auto">
          <a:xfrm>
            <a:off x="593725" y="1524000"/>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The _______ an energy level is from the nucleus, the _______ electrons it can hold.</a:t>
            </a:r>
          </a:p>
        </p:txBody>
      </p:sp>
      <p:sp>
        <p:nvSpPr>
          <p:cNvPr id="21510" name="Text Box 6">
            <a:extLst>
              <a:ext uri="{FF2B5EF4-FFF2-40B4-BE49-F238E27FC236}">
                <a16:creationId xmlns:a16="http://schemas.microsoft.com/office/drawing/2014/main" id="{B6F222BC-6895-C483-BA61-B22FBB42CDBF}"/>
              </a:ext>
            </a:extLst>
          </p:cNvPr>
          <p:cNvSpPr txBox="1">
            <a:spLocks noChangeArrowheads="1"/>
          </p:cNvSpPr>
          <p:nvPr/>
        </p:nvSpPr>
        <p:spPr bwMode="auto">
          <a:xfrm>
            <a:off x="595313" y="3200400"/>
            <a:ext cx="794067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A. closer, more</a:t>
            </a:r>
          </a:p>
          <a:p>
            <a:r>
              <a:rPr lang="en-US" altLang="en-US" sz="3200">
                <a:latin typeface="Times New Roman" panose="02020603050405020304" pitchFamily="18" charset="0"/>
              </a:rPr>
              <a:t>B. closer, less</a:t>
            </a:r>
          </a:p>
          <a:p>
            <a:r>
              <a:rPr lang="en-US" altLang="en-US" sz="3200">
                <a:latin typeface="Times New Roman" panose="02020603050405020304" pitchFamily="18" charset="0"/>
              </a:rPr>
              <a:t>C. farther, less</a:t>
            </a:r>
          </a:p>
          <a:p>
            <a:r>
              <a:rPr lang="en-US" altLang="en-US" sz="3200">
                <a:latin typeface="Times New Roman" panose="02020603050405020304" pitchFamily="18" charset="0"/>
              </a:rPr>
              <a:t>D. farther,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1509"/>
                                        </p:tgtEl>
                                        <p:attrNameLst>
                                          <p:attrName>style.visibility</p:attrName>
                                        </p:attrNameLst>
                                      </p:cBhvr>
                                      <p:to>
                                        <p:strVal val="visible"/>
                                      </p:to>
                                    </p:set>
                                    <p:animEffect transition="in" filter="box(out)">
                                      <p:cBhvr>
                                        <p:cTn id="11" dur="500"/>
                                        <p:tgtEl>
                                          <p:spTgt spid="215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21510"/>
                                        </p:tgtEl>
                                        <p:attrNameLst>
                                          <p:attrName>style.visibility</p:attrName>
                                        </p:attrNameLst>
                                      </p:cBhvr>
                                      <p:to>
                                        <p:strVal val="visible"/>
                                      </p:to>
                                    </p:set>
                                    <p:animEffect transition="in" filter="box(out)">
                                      <p:cBhvr>
                                        <p:cTn id="16"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614181AC-130F-BA47-FF5A-9C2372B446E4}"/>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22531" name="Text Box 3">
            <a:extLst>
              <a:ext uri="{FF2B5EF4-FFF2-40B4-BE49-F238E27FC236}">
                <a16:creationId xmlns:a16="http://schemas.microsoft.com/office/drawing/2014/main" id="{36096C4D-5F75-77CD-7E45-A7AA4BCD08CF}"/>
              </a:ext>
            </a:extLst>
          </p:cNvPr>
          <p:cNvSpPr txBox="1">
            <a:spLocks noChangeArrowheads="1"/>
          </p:cNvSpPr>
          <p:nvPr/>
        </p:nvSpPr>
        <p:spPr bwMode="auto">
          <a:xfrm>
            <a:off x="3487738" y="0"/>
            <a:ext cx="2151062"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Section Check</a:t>
            </a:r>
          </a:p>
        </p:txBody>
      </p:sp>
      <p:sp>
        <p:nvSpPr>
          <p:cNvPr id="22532" name="Text Box 4">
            <a:extLst>
              <a:ext uri="{FF2B5EF4-FFF2-40B4-BE49-F238E27FC236}">
                <a16:creationId xmlns:a16="http://schemas.microsoft.com/office/drawing/2014/main" id="{708A330C-BCA7-994F-D5FC-96E683065E5F}"/>
              </a:ext>
            </a:extLst>
          </p:cNvPr>
          <p:cNvSpPr txBox="1">
            <a:spLocks noChangeArrowheads="1"/>
          </p:cNvSpPr>
          <p:nvPr/>
        </p:nvSpPr>
        <p:spPr bwMode="auto">
          <a:xfrm>
            <a:off x="1758950" y="785813"/>
            <a:ext cx="1682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Answer</a:t>
            </a:r>
          </a:p>
        </p:txBody>
      </p:sp>
      <p:sp>
        <p:nvSpPr>
          <p:cNvPr id="22533" name="Text Box 5">
            <a:extLst>
              <a:ext uri="{FF2B5EF4-FFF2-40B4-BE49-F238E27FC236}">
                <a16:creationId xmlns:a16="http://schemas.microsoft.com/office/drawing/2014/main" id="{FBB290D1-6DFB-BD76-8891-D7F8E87090B5}"/>
              </a:ext>
            </a:extLst>
          </p:cNvPr>
          <p:cNvSpPr txBox="1">
            <a:spLocks noChangeArrowheads="1"/>
          </p:cNvSpPr>
          <p:nvPr/>
        </p:nvSpPr>
        <p:spPr bwMode="auto">
          <a:xfrm>
            <a:off x="593725" y="1524000"/>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Times New Roman" panose="02020603050405020304" pitchFamily="18" charset="0"/>
              </a:rPr>
              <a:t>The answer is D. The farthest shells contain the greatest number of electrons.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ox(out)">
                                      <p:cBhvr>
                                        <p:cTn id="7" dur="500"/>
                                        <p:tgtEl>
                                          <p:spTgt spid="22532"/>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22533"/>
                                        </p:tgtEl>
                                        <p:attrNameLst>
                                          <p:attrName>style.visibility</p:attrName>
                                        </p:attrNameLst>
                                      </p:cBhvr>
                                      <p:to>
                                        <p:strVal val="visible"/>
                                      </p:to>
                                    </p:set>
                                    <p:animEffect transition="in" filter="box(out)">
                                      <p:cBhvr>
                                        <p:cTn id="11"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6410642D-1761-55B7-6578-06901583A9D6}"/>
              </a:ext>
            </a:extLst>
          </p:cNvPr>
          <p:cNvSpPr txBox="1">
            <a:spLocks noChangeArrowheads="1"/>
          </p:cNvSpPr>
          <p:nvPr/>
        </p:nvSpPr>
        <p:spPr bwMode="auto">
          <a:xfrm>
            <a:off x="533400" y="1460500"/>
            <a:ext cx="74676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Elements can be divided into groups, or families. </a:t>
            </a:r>
          </a:p>
        </p:txBody>
      </p:sp>
      <p:sp>
        <p:nvSpPr>
          <p:cNvPr id="3075" name="Text Box 3">
            <a:extLst>
              <a:ext uri="{FF2B5EF4-FFF2-40B4-BE49-F238E27FC236}">
                <a16:creationId xmlns:a16="http://schemas.microsoft.com/office/drawing/2014/main" id="{081E5681-EB0A-10AA-EEA5-376A6A5050EA}"/>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Element Families</a:t>
            </a:r>
          </a:p>
        </p:txBody>
      </p:sp>
      <p:sp>
        <p:nvSpPr>
          <p:cNvPr id="3076" name="Text Box 4">
            <a:extLst>
              <a:ext uri="{FF2B5EF4-FFF2-40B4-BE49-F238E27FC236}">
                <a16:creationId xmlns:a16="http://schemas.microsoft.com/office/drawing/2014/main" id="{CA8C6D02-D22F-9DB3-7059-7B3FC0B42784}"/>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3077" name="Text Box 5">
            <a:extLst>
              <a:ext uri="{FF2B5EF4-FFF2-40B4-BE49-F238E27FC236}">
                <a16:creationId xmlns:a16="http://schemas.microsoft.com/office/drawing/2014/main" id="{6D125E22-927D-3CE9-627E-B8C372685247}"/>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3078" name="Text Box 6">
            <a:extLst>
              <a:ext uri="{FF2B5EF4-FFF2-40B4-BE49-F238E27FC236}">
                <a16:creationId xmlns:a16="http://schemas.microsoft.com/office/drawing/2014/main" id="{0CC228FA-0923-4EEF-1D7B-16D78BC1EA1F}"/>
              </a:ext>
            </a:extLst>
          </p:cNvPr>
          <p:cNvSpPr txBox="1">
            <a:spLocks noChangeArrowheads="1"/>
          </p:cNvSpPr>
          <p:nvPr/>
        </p:nvSpPr>
        <p:spPr bwMode="auto">
          <a:xfrm>
            <a:off x="533400" y="2667000"/>
            <a:ext cx="77724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Each column of the periodic table contains one element family.</a:t>
            </a:r>
          </a:p>
        </p:txBody>
      </p:sp>
      <p:sp>
        <p:nvSpPr>
          <p:cNvPr id="3079" name="Text Box 7">
            <a:extLst>
              <a:ext uri="{FF2B5EF4-FFF2-40B4-BE49-F238E27FC236}">
                <a16:creationId xmlns:a16="http://schemas.microsoft.com/office/drawing/2014/main" id="{59BC0B82-6380-05B4-C233-D7FDFC4376AC}"/>
              </a:ext>
            </a:extLst>
          </p:cNvPr>
          <p:cNvSpPr txBox="1">
            <a:spLocks noChangeArrowheads="1"/>
          </p:cNvSpPr>
          <p:nvPr/>
        </p:nvSpPr>
        <p:spPr bwMode="auto">
          <a:xfrm>
            <a:off x="533400" y="3863975"/>
            <a:ext cx="77724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Hydrogen is usually considered separately, so the first element family begins with lithium and sodium in the first column.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out)">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box(out)">
                                      <p:cBhvr>
                                        <p:cTn id="12" dur="500"/>
                                        <p:tgtEl>
                                          <p:spTgt spid="30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box(out)">
                                      <p:cBhvr>
                                        <p:cTn id="17"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8" grpId="0"/>
      <p:bldP spid="30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BA653F19-DF96-5537-5233-5677BA114936}"/>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D1CA057C-13A6-3C6A-64B6-77DFC1DBFF30}"/>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Element Families</a:t>
            </a:r>
          </a:p>
        </p:txBody>
      </p:sp>
      <p:sp>
        <p:nvSpPr>
          <p:cNvPr id="4099" name="Text Box 3">
            <a:extLst>
              <a:ext uri="{FF2B5EF4-FFF2-40B4-BE49-F238E27FC236}">
                <a16:creationId xmlns:a16="http://schemas.microsoft.com/office/drawing/2014/main" id="{1C32D560-1B6E-B42C-AA67-732DF5F79302}"/>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4100" name="Text Box 4">
            <a:extLst>
              <a:ext uri="{FF2B5EF4-FFF2-40B4-BE49-F238E27FC236}">
                <a16:creationId xmlns:a16="http://schemas.microsoft.com/office/drawing/2014/main" id="{1529121B-8AE4-FA82-1BA7-4726999637CB}"/>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4101" name="Text Box 5">
            <a:extLst>
              <a:ext uri="{FF2B5EF4-FFF2-40B4-BE49-F238E27FC236}">
                <a16:creationId xmlns:a16="http://schemas.microsoft.com/office/drawing/2014/main" id="{09FEA282-F533-78B9-4380-67E0CB645834}"/>
              </a:ext>
            </a:extLst>
          </p:cNvPr>
          <p:cNvSpPr txBox="1">
            <a:spLocks noChangeArrowheads="1"/>
          </p:cNvSpPr>
          <p:nvPr/>
        </p:nvSpPr>
        <p:spPr bwMode="auto">
          <a:xfrm>
            <a:off x="533400" y="1755775"/>
            <a:ext cx="8077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Just as human family members often have similar looks and traits, members of element families have similar chemical properties because they have the same number of electrons in their outer energy levels.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box(out)">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3F3A33D-BABC-CBAC-AA9C-E407C42DF691}"/>
              </a:ext>
            </a:extLst>
          </p:cNvPr>
          <p:cNvSpPr txBox="1">
            <a:spLocks noChangeArrowheads="1"/>
          </p:cNvSpPr>
          <p:nvPr/>
        </p:nvSpPr>
        <p:spPr bwMode="auto">
          <a:xfrm>
            <a:off x="533400" y="1222375"/>
            <a:ext cx="3886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Neon and the elements below it in Group 18 have eight electrons in their outer energy levels. </a:t>
            </a:r>
          </a:p>
        </p:txBody>
      </p:sp>
      <p:sp>
        <p:nvSpPr>
          <p:cNvPr id="7171" name="Text Box 3">
            <a:extLst>
              <a:ext uri="{FF2B5EF4-FFF2-40B4-BE49-F238E27FC236}">
                <a16:creationId xmlns:a16="http://schemas.microsoft.com/office/drawing/2014/main" id="{F59F080C-3E2F-9FA3-AE9C-845C06F0F091}"/>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Noble Gases</a:t>
            </a:r>
          </a:p>
        </p:txBody>
      </p:sp>
      <p:sp>
        <p:nvSpPr>
          <p:cNvPr id="7172" name="Text Box 4">
            <a:extLst>
              <a:ext uri="{FF2B5EF4-FFF2-40B4-BE49-F238E27FC236}">
                <a16:creationId xmlns:a16="http://schemas.microsoft.com/office/drawing/2014/main" id="{E8CC33AF-C42A-2F71-756C-113BB09D0679}"/>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7173" name="Text Box 5">
            <a:extLst>
              <a:ext uri="{FF2B5EF4-FFF2-40B4-BE49-F238E27FC236}">
                <a16:creationId xmlns:a16="http://schemas.microsoft.com/office/drawing/2014/main" id="{46340B4B-2005-63C5-4958-B152083B32B9}"/>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7174" name="Text Box 6">
            <a:extLst>
              <a:ext uri="{FF2B5EF4-FFF2-40B4-BE49-F238E27FC236}">
                <a16:creationId xmlns:a16="http://schemas.microsoft.com/office/drawing/2014/main" id="{793E0C9C-B67E-0B0E-B326-6CDF50561339}"/>
              </a:ext>
            </a:extLst>
          </p:cNvPr>
          <p:cNvSpPr txBox="1">
            <a:spLocks noChangeArrowheads="1"/>
          </p:cNvSpPr>
          <p:nvPr/>
        </p:nvSpPr>
        <p:spPr bwMode="auto">
          <a:xfrm>
            <a:off x="533400" y="3533775"/>
            <a:ext cx="3810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Their energy levels are stable, so they do not combine easily with other elements. </a:t>
            </a:r>
          </a:p>
        </p:txBody>
      </p:sp>
      <p:pic>
        <p:nvPicPr>
          <p:cNvPr id="7175" name="Picture 7">
            <a:extLst>
              <a:ext uri="{FF2B5EF4-FFF2-40B4-BE49-F238E27FC236}">
                <a16:creationId xmlns:a16="http://schemas.microsoft.com/office/drawing/2014/main" id="{ABE18F61-1915-5F42-3991-AED2EFF68C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2313" y="1295400"/>
            <a:ext cx="4078287"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out)">
                                      <p:cBhvr>
                                        <p:cTn id="7" dur="500"/>
                                        <p:tgtEl>
                                          <p:spTgt spid="7170"/>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7175"/>
                                        </p:tgtEl>
                                        <p:attrNameLst>
                                          <p:attrName>style.visibility</p:attrName>
                                        </p:attrNameLst>
                                      </p:cBhvr>
                                      <p:to>
                                        <p:strVal val="visible"/>
                                      </p:to>
                                    </p:set>
                                    <p:animEffect transition="in" filter="box(out)">
                                      <p:cBhvr>
                                        <p:cTn id="11" dur="500"/>
                                        <p:tgtEl>
                                          <p:spTgt spid="71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7174"/>
                                        </p:tgtEl>
                                        <p:attrNameLst>
                                          <p:attrName>style.visibility</p:attrName>
                                        </p:attrNameLst>
                                      </p:cBhvr>
                                      <p:to>
                                        <p:strVal val="visible"/>
                                      </p:to>
                                    </p:set>
                                    <p:animEffect transition="in" filter="box(out)">
                                      <p:cBhvr>
                                        <p:cTn id="16"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793B4EBA-1836-9AC6-3265-B044FE0EE748}"/>
              </a:ext>
            </a:extLst>
          </p:cNvPr>
          <p:cNvSpPr txBox="1">
            <a:spLocks noChangeArrowheads="1"/>
          </p:cNvSpPr>
          <p:nvPr/>
        </p:nvSpPr>
        <p:spPr bwMode="auto">
          <a:xfrm>
            <a:off x="533400" y="1533525"/>
            <a:ext cx="74676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At one time these elements were thought to be completely unreactive, and therefore became known as the inert gases. </a:t>
            </a:r>
          </a:p>
        </p:txBody>
      </p:sp>
      <p:sp>
        <p:nvSpPr>
          <p:cNvPr id="8195" name="Text Box 3">
            <a:extLst>
              <a:ext uri="{FF2B5EF4-FFF2-40B4-BE49-F238E27FC236}">
                <a16:creationId xmlns:a16="http://schemas.microsoft.com/office/drawing/2014/main" id="{FB21BCD0-533E-4455-4A1D-B93DC931E750}"/>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Noble Gases</a:t>
            </a:r>
          </a:p>
        </p:txBody>
      </p:sp>
      <p:sp>
        <p:nvSpPr>
          <p:cNvPr id="8196" name="Text Box 4">
            <a:extLst>
              <a:ext uri="{FF2B5EF4-FFF2-40B4-BE49-F238E27FC236}">
                <a16:creationId xmlns:a16="http://schemas.microsoft.com/office/drawing/2014/main" id="{B2BB10B9-7521-8B9E-912A-051173FC7119}"/>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8197" name="Text Box 5">
            <a:extLst>
              <a:ext uri="{FF2B5EF4-FFF2-40B4-BE49-F238E27FC236}">
                <a16:creationId xmlns:a16="http://schemas.microsoft.com/office/drawing/2014/main" id="{38D238A4-CDB2-F82E-37BE-AF698E140F75}"/>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8198" name="Text Box 6">
            <a:extLst>
              <a:ext uri="{FF2B5EF4-FFF2-40B4-BE49-F238E27FC236}">
                <a16:creationId xmlns:a16="http://schemas.microsoft.com/office/drawing/2014/main" id="{C3DEA529-0E76-7F4A-5291-CACD9FA03C54}"/>
              </a:ext>
            </a:extLst>
          </p:cNvPr>
          <p:cNvSpPr txBox="1">
            <a:spLocks noChangeArrowheads="1"/>
          </p:cNvSpPr>
          <p:nvPr/>
        </p:nvSpPr>
        <p:spPr bwMode="auto">
          <a:xfrm>
            <a:off x="533400" y="3248025"/>
            <a:ext cx="77724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When chemists learned that some of these gases can react, their name was changed to noble gases.  They are still the most stable element group.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out)">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ox(out)">
                                      <p:cBhvr>
                                        <p:cTn id="12"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3B575939-BF38-7582-8810-835471F73AEF}"/>
              </a:ext>
            </a:extLst>
          </p:cNvPr>
          <p:cNvSpPr txBox="1">
            <a:spLocks noChangeArrowheads="1"/>
          </p:cNvSpPr>
          <p:nvPr/>
        </p:nvSpPr>
        <p:spPr bwMode="auto">
          <a:xfrm>
            <a:off x="533400" y="1295400"/>
            <a:ext cx="38100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 elements in Group 17 are called the halogens. </a:t>
            </a:r>
          </a:p>
        </p:txBody>
      </p:sp>
      <p:sp>
        <p:nvSpPr>
          <p:cNvPr id="9219" name="Text Box 3">
            <a:extLst>
              <a:ext uri="{FF2B5EF4-FFF2-40B4-BE49-F238E27FC236}">
                <a16:creationId xmlns:a16="http://schemas.microsoft.com/office/drawing/2014/main" id="{D5A134CC-B7A0-FD19-EC9A-F7ECD57421BB}"/>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Halogens</a:t>
            </a:r>
          </a:p>
        </p:txBody>
      </p:sp>
      <p:sp>
        <p:nvSpPr>
          <p:cNvPr id="9220" name="Text Box 4">
            <a:extLst>
              <a:ext uri="{FF2B5EF4-FFF2-40B4-BE49-F238E27FC236}">
                <a16:creationId xmlns:a16="http://schemas.microsoft.com/office/drawing/2014/main" id="{53C9ED31-D27A-EDD8-9C8C-4BDEFD85D3E3}"/>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9221" name="Text Box 5">
            <a:extLst>
              <a:ext uri="{FF2B5EF4-FFF2-40B4-BE49-F238E27FC236}">
                <a16:creationId xmlns:a16="http://schemas.microsoft.com/office/drawing/2014/main" id="{678C0D92-176D-D7B6-92E6-64343C34EDD1}"/>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9222" name="Text Box 6">
            <a:extLst>
              <a:ext uri="{FF2B5EF4-FFF2-40B4-BE49-F238E27FC236}">
                <a16:creationId xmlns:a16="http://schemas.microsoft.com/office/drawing/2014/main" id="{F6458241-197F-8C55-27F3-2C2F86B032A6}"/>
              </a:ext>
            </a:extLst>
          </p:cNvPr>
          <p:cNvSpPr txBox="1">
            <a:spLocks noChangeArrowheads="1"/>
          </p:cNvSpPr>
          <p:nvPr/>
        </p:nvSpPr>
        <p:spPr bwMode="auto">
          <a:xfrm>
            <a:off x="533400" y="2743200"/>
            <a:ext cx="3733800" cy="315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Fluorine is the most reactive of the halogens because its outer energy level is closest to the nucleus. </a:t>
            </a:r>
          </a:p>
        </p:txBody>
      </p:sp>
      <p:pic>
        <p:nvPicPr>
          <p:cNvPr id="9223" name="Picture 7">
            <a:extLst>
              <a:ext uri="{FF2B5EF4-FFF2-40B4-BE49-F238E27FC236}">
                <a16:creationId xmlns:a16="http://schemas.microsoft.com/office/drawing/2014/main" id="{7396ED19-1247-0C5D-A8A1-8CE4C0D364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025" y="1439863"/>
            <a:ext cx="4267200" cy="4122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out)">
                                      <p:cBhvr>
                                        <p:cTn id="7" dur="500"/>
                                        <p:tgtEl>
                                          <p:spTgt spid="921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box(out)">
                                      <p:cBhvr>
                                        <p:cTn id="11" dur="500"/>
                                        <p:tgtEl>
                                          <p:spTgt spid="922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9222"/>
                                        </p:tgtEl>
                                        <p:attrNameLst>
                                          <p:attrName>style.visibility</p:attrName>
                                        </p:attrNameLst>
                                      </p:cBhvr>
                                      <p:to>
                                        <p:strVal val="visible"/>
                                      </p:to>
                                    </p:set>
                                    <p:animEffect transition="in" filter="box(out)">
                                      <p:cBhvr>
                                        <p:cTn id="16"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1DDACC2-8B2A-FF3A-98CD-3DFE425ADFCF}"/>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Halogens</a:t>
            </a:r>
          </a:p>
        </p:txBody>
      </p:sp>
      <p:sp>
        <p:nvSpPr>
          <p:cNvPr id="10243" name="Text Box 3">
            <a:extLst>
              <a:ext uri="{FF2B5EF4-FFF2-40B4-BE49-F238E27FC236}">
                <a16:creationId xmlns:a16="http://schemas.microsoft.com/office/drawing/2014/main" id="{6D08247B-D0F8-A6D0-9335-4D20920B0F1D}"/>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0244" name="Text Box 4">
            <a:extLst>
              <a:ext uri="{FF2B5EF4-FFF2-40B4-BE49-F238E27FC236}">
                <a16:creationId xmlns:a16="http://schemas.microsoft.com/office/drawing/2014/main" id="{30DD68E9-08DB-8B6C-F8A1-2C3EEF5CF759}"/>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0245" name="Text Box 5">
            <a:extLst>
              <a:ext uri="{FF2B5EF4-FFF2-40B4-BE49-F238E27FC236}">
                <a16:creationId xmlns:a16="http://schemas.microsoft.com/office/drawing/2014/main" id="{3720F0D9-1E8B-37E4-E92D-7B9855DCCC86}"/>
              </a:ext>
            </a:extLst>
          </p:cNvPr>
          <p:cNvSpPr txBox="1">
            <a:spLocks noChangeArrowheads="1"/>
          </p:cNvSpPr>
          <p:nvPr/>
        </p:nvSpPr>
        <p:spPr bwMode="auto">
          <a:xfrm>
            <a:off x="533400" y="1295400"/>
            <a:ext cx="3581400"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 reactivity of the halogens decreases down the group as the outer energy levels of each element’s atoms get farther from the nucleus. </a:t>
            </a:r>
          </a:p>
        </p:txBody>
      </p:sp>
      <p:pic>
        <p:nvPicPr>
          <p:cNvPr id="10246" name="Picture 6">
            <a:extLst>
              <a:ext uri="{FF2B5EF4-FFF2-40B4-BE49-F238E27FC236}">
                <a16:creationId xmlns:a16="http://schemas.microsoft.com/office/drawing/2014/main" id="{FEB0B96B-E715-EAD9-24A5-1A74DA1FC3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025" y="1439863"/>
            <a:ext cx="4267200" cy="4122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ox(out)">
                                      <p:cBhvr>
                                        <p:cTn id="7"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FA5B4E04-5E4F-529F-D9AC-4A5C085FA4ED}"/>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Alkali Metals</a:t>
            </a:r>
          </a:p>
        </p:txBody>
      </p:sp>
      <p:sp>
        <p:nvSpPr>
          <p:cNvPr id="11267" name="Text Box 3">
            <a:extLst>
              <a:ext uri="{FF2B5EF4-FFF2-40B4-BE49-F238E27FC236}">
                <a16:creationId xmlns:a16="http://schemas.microsoft.com/office/drawing/2014/main" id="{3D9B3D1F-9B4E-0BE6-D6AA-40AE6691F21D}"/>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1268" name="Text Box 4">
            <a:extLst>
              <a:ext uri="{FF2B5EF4-FFF2-40B4-BE49-F238E27FC236}">
                <a16:creationId xmlns:a16="http://schemas.microsoft.com/office/drawing/2014/main" id="{8CA5DEBD-8644-1ACB-5663-1512ECAF84EA}"/>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pic>
        <p:nvPicPr>
          <p:cNvPr id="11269" name="Picture 5">
            <a:extLst>
              <a:ext uri="{FF2B5EF4-FFF2-40B4-BE49-F238E27FC236}">
                <a16:creationId xmlns:a16="http://schemas.microsoft.com/office/drawing/2014/main" id="{9A96E53A-C2B1-0408-85E6-F2553F243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25" y="1295400"/>
            <a:ext cx="4603750" cy="4491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ox(out)">
                                      <p:cBhvr>
                                        <p:cTn id="7"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465D2CEC-3D80-1A09-DCAB-272D295C2133}"/>
              </a:ext>
            </a:extLst>
          </p:cNvPr>
          <p:cNvSpPr txBox="1">
            <a:spLocks noChangeArrowheads="1"/>
          </p:cNvSpPr>
          <p:nvPr/>
        </p:nvSpPr>
        <p:spPr bwMode="auto">
          <a:xfrm>
            <a:off x="533400" y="1165225"/>
            <a:ext cx="74676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 alkali metals form compounds that are similar to each other. </a:t>
            </a:r>
          </a:p>
        </p:txBody>
      </p:sp>
      <p:sp>
        <p:nvSpPr>
          <p:cNvPr id="12291" name="Text Box 3">
            <a:extLst>
              <a:ext uri="{FF2B5EF4-FFF2-40B4-BE49-F238E27FC236}">
                <a16:creationId xmlns:a16="http://schemas.microsoft.com/office/drawing/2014/main" id="{00D072BE-5C5F-7E7A-DC86-4D39BF46FD2C}"/>
              </a:ext>
            </a:extLst>
          </p:cNvPr>
          <p:cNvSpPr txBox="1">
            <a:spLocks noChangeArrowheads="1"/>
          </p:cNvSpPr>
          <p:nvPr/>
        </p:nvSpPr>
        <p:spPr bwMode="auto">
          <a:xfrm>
            <a:off x="1593850" y="633413"/>
            <a:ext cx="70167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1943100" algn="l"/>
              </a:tabLst>
              <a:defRPr>
                <a:solidFill>
                  <a:schemeClr val="tx1"/>
                </a:solidFill>
                <a:latin typeface="Arial" panose="020B0604020202020204" pitchFamily="34" charset="0"/>
                <a:cs typeface="Arial" panose="020B0604020202020204" pitchFamily="34" charset="0"/>
              </a:defRPr>
            </a:lvl1pPr>
            <a:lvl2pPr>
              <a:tabLst>
                <a:tab pos="228600" algn="l"/>
                <a:tab pos="1943100" algn="l"/>
              </a:tabLst>
              <a:defRPr>
                <a:solidFill>
                  <a:schemeClr val="tx1"/>
                </a:solidFill>
                <a:latin typeface="Arial" panose="020B0604020202020204" pitchFamily="34" charset="0"/>
                <a:cs typeface="Arial" panose="020B0604020202020204" pitchFamily="34" charset="0"/>
              </a:defRPr>
            </a:lvl2pPr>
            <a:lvl3pPr>
              <a:tabLst>
                <a:tab pos="228600" algn="l"/>
                <a:tab pos="1943100" algn="l"/>
              </a:tabLst>
              <a:defRPr>
                <a:solidFill>
                  <a:schemeClr val="tx1"/>
                </a:solidFill>
                <a:latin typeface="Arial" panose="020B0604020202020204" pitchFamily="34" charset="0"/>
                <a:cs typeface="Arial" panose="020B0604020202020204" pitchFamily="34" charset="0"/>
              </a:defRPr>
            </a:lvl3pPr>
            <a:lvl4pPr>
              <a:tabLst>
                <a:tab pos="228600" algn="l"/>
                <a:tab pos="1943100" algn="l"/>
              </a:tabLst>
              <a:defRPr>
                <a:solidFill>
                  <a:schemeClr val="tx1"/>
                </a:solidFill>
                <a:latin typeface="Arial" panose="020B0604020202020204" pitchFamily="34" charset="0"/>
                <a:cs typeface="Arial" panose="020B0604020202020204" pitchFamily="34" charset="0"/>
              </a:defRPr>
            </a:lvl4pPr>
            <a:lvl5pPr>
              <a:tabLst>
                <a:tab pos="228600" algn="l"/>
                <a:tab pos="19431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pPr>
            <a:r>
              <a:rPr lang="en-US" altLang="en-US" sz="3600" b="1">
                <a:solidFill>
                  <a:srgbClr val="ECCA22"/>
                </a:solidFill>
                <a:latin typeface="Times New Roman" panose="02020603050405020304" pitchFamily="18" charset="0"/>
              </a:rPr>
              <a:t>Alkali Metals</a:t>
            </a:r>
          </a:p>
        </p:txBody>
      </p:sp>
      <p:sp>
        <p:nvSpPr>
          <p:cNvPr id="12292" name="Text Box 4">
            <a:extLst>
              <a:ext uri="{FF2B5EF4-FFF2-40B4-BE49-F238E27FC236}">
                <a16:creationId xmlns:a16="http://schemas.microsoft.com/office/drawing/2014/main" id="{0825AE64-5882-BFC3-49D6-2F23F5B90180}"/>
              </a:ext>
            </a:extLst>
          </p:cNvPr>
          <p:cNvSpPr txBox="1">
            <a:spLocks noChangeArrowheads="1"/>
          </p:cNvSpPr>
          <p:nvPr/>
        </p:nvSpPr>
        <p:spPr bwMode="auto">
          <a:xfrm>
            <a:off x="2781300" y="0"/>
            <a:ext cx="3540125" cy="457200"/>
          </a:xfrm>
          <a:prstGeom prst="rect">
            <a:avLst/>
          </a:prstGeom>
          <a:noFill/>
          <a:ln>
            <a:noFill/>
          </a:ln>
          <a:effectLst>
            <a:outerShdw dist="53882"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400">
                <a:solidFill>
                  <a:srgbClr val="ECCA22"/>
                </a:solidFill>
              </a:rPr>
              <a:t>Why do atoms combine?</a:t>
            </a:r>
          </a:p>
        </p:txBody>
      </p:sp>
      <p:sp>
        <p:nvSpPr>
          <p:cNvPr id="12293" name="Text Box 5">
            <a:extLst>
              <a:ext uri="{FF2B5EF4-FFF2-40B4-BE49-F238E27FC236}">
                <a16:creationId xmlns:a16="http://schemas.microsoft.com/office/drawing/2014/main" id="{C8DFA397-F9EB-77BA-3EAA-3C87E17EE6FA}"/>
              </a:ext>
            </a:extLst>
          </p:cNvPr>
          <p:cNvSpPr txBox="1">
            <a:spLocks noChangeArrowheads="1"/>
          </p:cNvSpPr>
          <p:nvPr/>
        </p:nvSpPr>
        <p:spPr bwMode="auto">
          <a:xfrm>
            <a:off x="568325" y="398463"/>
            <a:ext cx="409575" cy="5794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3200"/>
              <a:t>1</a:t>
            </a:r>
          </a:p>
        </p:txBody>
      </p:sp>
      <p:sp>
        <p:nvSpPr>
          <p:cNvPr id="12294" name="Text Box 6">
            <a:extLst>
              <a:ext uri="{FF2B5EF4-FFF2-40B4-BE49-F238E27FC236}">
                <a16:creationId xmlns:a16="http://schemas.microsoft.com/office/drawing/2014/main" id="{69730791-D993-4645-390A-D8DCBDB21199}"/>
              </a:ext>
            </a:extLst>
          </p:cNvPr>
          <p:cNvSpPr txBox="1">
            <a:spLocks noChangeArrowheads="1"/>
          </p:cNvSpPr>
          <p:nvPr/>
        </p:nvSpPr>
        <p:spPr bwMode="auto">
          <a:xfrm>
            <a:off x="533400" y="2082800"/>
            <a:ext cx="77724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Alkali metals each have one outer energy level electron. </a:t>
            </a:r>
          </a:p>
        </p:txBody>
      </p:sp>
      <p:sp>
        <p:nvSpPr>
          <p:cNvPr id="12295" name="Text Box 7">
            <a:extLst>
              <a:ext uri="{FF2B5EF4-FFF2-40B4-BE49-F238E27FC236}">
                <a16:creationId xmlns:a16="http://schemas.microsoft.com/office/drawing/2014/main" id="{970740F6-D73D-E73C-93B7-FA3AC0AD70CE}"/>
              </a:ext>
            </a:extLst>
          </p:cNvPr>
          <p:cNvSpPr txBox="1">
            <a:spLocks noChangeArrowheads="1"/>
          </p:cNvSpPr>
          <p:nvPr/>
        </p:nvSpPr>
        <p:spPr bwMode="auto">
          <a:xfrm>
            <a:off x="533400" y="2997200"/>
            <a:ext cx="76962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It is this electron that is removed when alkali metals react. </a:t>
            </a:r>
          </a:p>
        </p:txBody>
      </p:sp>
      <p:sp>
        <p:nvSpPr>
          <p:cNvPr id="12296" name="Text Box 8">
            <a:extLst>
              <a:ext uri="{FF2B5EF4-FFF2-40B4-BE49-F238E27FC236}">
                <a16:creationId xmlns:a16="http://schemas.microsoft.com/office/drawing/2014/main" id="{55EFD92A-A64E-A7F2-9F2E-48E84731F91A}"/>
              </a:ext>
            </a:extLst>
          </p:cNvPr>
          <p:cNvSpPr txBox="1">
            <a:spLocks noChangeArrowheads="1"/>
          </p:cNvSpPr>
          <p:nvPr/>
        </p:nvSpPr>
        <p:spPr bwMode="auto">
          <a:xfrm>
            <a:off x="533400" y="3908425"/>
            <a:ext cx="76962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The easier it is to remove an electron, the more reactive the atom is.</a:t>
            </a:r>
          </a:p>
        </p:txBody>
      </p:sp>
      <p:sp>
        <p:nvSpPr>
          <p:cNvPr id="12297" name="Text Box 9">
            <a:extLst>
              <a:ext uri="{FF2B5EF4-FFF2-40B4-BE49-F238E27FC236}">
                <a16:creationId xmlns:a16="http://schemas.microsoft.com/office/drawing/2014/main" id="{301D3E95-7CA3-EF63-4BE9-23F8D8FE908A}"/>
              </a:ext>
            </a:extLst>
          </p:cNvPr>
          <p:cNvSpPr txBox="1">
            <a:spLocks noChangeArrowheads="1"/>
          </p:cNvSpPr>
          <p:nvPr/>
        </p:nvSpPr>
        <p:spPr bwMode="auto">
          <a:xfrm>
            <a:off x="533400" y="4822825"/>
            <a:ext cx="769620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228600" algn="l"/>
                <a:tab pos="1943100" algn="l"/>
              </a:tabLst>
              <a:defRPr>
                <a:solidFill>
                  <a:schemeClr val="tx1"/>
                </a:solidFill>
                <a:latin typeface="Arial" panose="020B0604020202020204" pitchFamily="34" charset="0"/>
                <a:cs typeface="Arial" panose="020B0604020202020204" pitchFamily="34" charset="0"/>
              </a:defRPr>
            </a:lvl1pPr>
            <a:lvl2pPr marL="800100" indent="-342900">
              <a:tabLst>
                <a:tab pos="228600" algn="l"/>
                <a:tab pos="1943100" algn="l"/>
              </a:tabLst>
              <a:defRPr>
                <a:solidFill>
                  <a:schemeClr val="tx1"/>
                </a:solidFill>
                <a:latin typeface="Arial" panose="020B0604020202020204" pitchFamily="34" charset="0"/>
                <a:cs typeface="Arial" panose="020B0604020202020204" pitchFamily="34" charset="0"/>
              </a:defRPr>
            </a:lvl2pPr>
            <a:lvl3pPr marL="1257300" indent="-342900">
              <a:tabLst>
                <a:tab pos="228600" algn="l"/>
                <a:tab pos="1943100" algn="l"/>
              </a:tabLst>
              <a:defRPr>
                <a:solidFill>
                  <a:schemeClr val="tx1"/>
                </a:solidFill>
                <a:latin typeface="Arial" panose="020B0604020202020204" pitchFamily="34" charset="0"/>
                <a:cs typeface="Arial" panose="020B0604020202020204" pitchFamily="34" charset="0"/>
              </a:defRPr>
            </a:lvl3pPr>
            <a:lvl4pPr marL="1714500" indent="-342900">
              <a:tabLst>
                <a:tab pos="228600" algn="l"/>
                <a:tab pos="1943100" algn="l"/>
              </a:tabLst>
              <a:defRPr>
                <a:solidFill>
                  <a:schemeClr val="tx1"/>
                </a:solidFill>
                <a:latin typeface="Arial" panose="020B0604020202020204" pitchFamily="34" charset="0"/>
                <a:cs typeface="Arial" panose="020B0604020202020204" pitchFamily="34" charset="0"/>
              </a:defRPr>
            </a:lvl4pPr>
            <a:lvl5pPr marL="2171700" indent="-342900">
              <a:tabLst>
                <a:tab pos="228600" algn="l"/>
                <a:tab pos="1943100" algn="l"/>
              </a:tabLst>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tabLst>
                <a:tab pos="228600" algn="l"/>
                <a:tab pos="1943100" algn="l"/>
              </a:tabLs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spcAft>
                <a:spcPct val="20000"/>
              </a:spcAft>
              <a:buFontTx/>
              <a:buChar char="•"/>
            </a:pPr>
            <a:r>
              <a:rPr lang="en-US" altLang="en-US" sz="3200">
                <a:latin typeface="Times New Roman" panose="02020603050405020304" pitchFamily="18" charset="0"/>
              </a:rPr>
              <a:t>Unlike halogens, the reactivities of alkali metals increase down the group.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out)">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box(out)">
                                      <p:cBhvr>
                                        <p:cTn id="12" dur="500"/>
                                        <p:tgtEl>
                                          <p:spTgt spid="122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ox(out)">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box(out)">
                                      <p:cBhvr>
                                        <p:cTn id="22" dur="500"/>
                                        <p:tgtEl>
                                          <p:spTgt spid="122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2297"/>
                                        </p:tgtEl>
                                        <p:attrNameLst>
                                          <p:attrName>style.visibility</p:attrName>
                                        </p:attrNameLst>
                                      </p:cBhvr>
                                      <p:to>
                                        <p:strVal val="visible"/>
                                      </p:to>
                                    </p:set>
                                    <p:animEffect transition="in" filter="box(out)">
                                      <p:cBhvr>
                                        <p:cTn id="27"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4" grpId="0"/>
      <p:bldP spid="12295" grpId="0"/>
      <p:bldP spid="12296" grpId="0"/>
      <p:bldP spid="1229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845</Words>
  <Application>Microsoft Office PowerPoint</Application>
  <PresentationFormat>On-screen Show (4:3)</PresentationFormat>
  <Paragraphs>121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Default Design</vt:lpstr>
      <vt:lpstr>The groups, and electron dot diagrams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groups, and electron dot diagrams</dc:title>
  <dc:creator>CIC1</dc:creator>
  <cp:lastModifiedBy>Nayan GRIFFITHS</cp:lastModifiedBy>
  <cp:revision>4</cp:revision>
  <dcterms:created xsi:type="dcterms:W3CDTF">2005-08-18T21:21:42Z</dcterms:created>
  <dcterms:modified xsi:type="dcterms:W3CDTF">2023-05-23T21:25:19Z</dcterms:modified>
</cp:coreProperties>
</file>